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 id="2147483723" r:id="rId2"/>
    <p:sldMasterId id="2147483735" r:id="rId3"/>
  </p:sldMasterIdLst>
  <p:notesMasterIdLst>
    <p:notesMasterId r:id="rId25"/>
  </p:notesMasterIdLst>
  <p:sldIdLst>
    <p:sldId id="256" r:id="rId4"/>
    <p:sldId id="257" r:id="rId5"/>
    <p:sldId id="288" r:id="rId6"/>
    <p:sldId id="258" r:id="rId7"/>
    <p:sldId id="281" r:id="rId8"/>
    <p:sldId id="259" r:id="rId9"/>
    <p:sldId id="270" r:id="rId10"/>
    <p:sldId id="272" r:id="rId11"/>
    <p:sldId id="271" r:id="rId12"/>
    <p:sldId id="273" r:id="rId13"/>
    <p:sldId id="283" r:id="rId14"/>
    <p:sldId id="284" r:id="rId15"/>
    <p:sldId id="282" r:id="rId16"/>
    <p:sldId id="285" r:id="rId17"/>
    <p:sldId id="260" r:id="rId18"/>
    <p:sldId id="261" r:id="rId19"/>
    <p:sldId id="286" r:id="rId20"/>
    <p:sldId id="274" r:id="rId21"/>
    <p:sldId id="262" r:id="rId22"/>
    <p:sldId id="263" r:id="rId23"/>
    <p:sldId id="2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9FA559-8354-4EE7-A10E-777C0CDDD6A9}" v="225" dt="2023-06-12T15:24:55.571"/>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501" autoAdjust="0"/>
  </p:normalViewPr>
  <p:slideViewPr>
    <p:cSldViewPr snapToGrid="0">
      <p:cViewPr varScale="1">
        <p:scale>
          <a:sx n="76" d="100"/>
          <a:sy n="76" d="100"/>
        </p:scale>
        <p:origin x="19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日四技電子9B 李政隆" userId="681ee0dc-f046-431a-ae6a-c4d23682660b" providerId="ADAL" clId="{B69FA559-8354-4EE7-A10E-777C0CDDD6A9}"/>
    <pc:docChg chg="undo redo custSel addSld delSld modSld">
      <pc:chgData name="日四技電子9B 李政隆" userId="681ee0dc-f046-431a-ae6a-c4d23682660b" providerId="ADAL" clId="{B69FA559-8354-4EE7-A10E-777C0CDDD6A9}" dt="2023-06-12T15:25:09.327" v="1197"/>
      <pc:docMkLst>
        <pc:docMk/>
      </pc:docMkLst>
      <pc:sldChg chg="modNotesTx">
        <pc:chgData name="日四技電子9B 李政隆" userId="681ee0dc-f046-431a-ae6a-c4d23682660b" providerId="ADAL" clId="{B69FA559-8354-4EE7-A10E-777C0CDDD6A9}" dt="2023-06-12T15:21:11.275" v="1128" actId="20577"/>
        <pc:sldMkLst>
          <pc:docMk/>
          <pc:sldMk cId="948101261" sldId="270"/>
        </pc:sldMkLst>
      </pc:sldChg>
      <pc:sldChg chg="modSp mod modNotesTx">
        <pc:chgData name="日四技電子9B 李政隆" userId="681ee0dc-f046-431a-ae6a-c4d23682660b" providerId="ADAL" clId="{B69FA559-8354-4EE7-A10E-777C0CDDD6A9}" dt="2023-06-12T15:11:14" v="696" actId="20577"/>
        <pc:sldMkLst>
          <pc:docMk/>
          <pc:sldMk cId="4025679117" sldId="271"/>
        </pc:sldMkLst>
        <pc:spChg chg="mod">
          <ac:chgData name="日四技電子9B 李政隆" userId="681ee0dc-f046-431a-ae6a-c4d23682660b" providerId="ADAL" clId="{B69FA559-8354-4EE7-A10E-777C0CDDD6A9}" dt="2023-06-12T14:59:21.776" v="475" actId="20577"/>
          <ac:spMkLst>
            <pc:docMk/>
            <pc:sldMk cId="4025679117" sldId="271"/>
            <ac:spMk id="22" creationId="{A04B97D7-CD47-928E-058C-0170A054C162}"/>
          </ac:spMkLst>
        </pc:spChg>
      </pc:sldChg>
      <pc:sldChg chg="modSp mod modNotesTx">
        <pc:chgData name="日四技電子9B 李政隆" userId="681ee0dc-f046-431a-ae6a-c4d23682660b" providerId="ADAL" clId="{B69FA559-8354-4EE7-A10E-777C0CDDD6A9}" dt="2023-06-12T15:23:55.547" v="1182" actId="20577"/>
        <pc:sldMkLst>
          <pc:docMk/>
          <pc:sldMk cId="990869650" sldId="272"/>
        </pc:sldMkLst>
        <pc:spChg chg="mod">
          <ac:chgData name="日四技電子9B 李政隆" userId="681ee0dc-f046-431a-ae6a-c4d23682660b" providerId="ADAL" clId="{B69FA559-8354-4EE7-A10E-777C0CDDD6A9}" dt="2023-06-12T15:23:55.547" v="1182" actId="20577"/>
          <ac:spMkLst>
            <pc:docMk/>
            <pc:sldMk cId="990869650" sldId="272"/>
            <ac:spMk id="4" creationId="{FC8824F0-A37A-0762-EAAD-112F8002303F}"/>
          </ac:spMkLst>
        </pc:spChg>
      </pc:sldChg>
      <pc:sldChg chg="modNotesTx">
        <pc:chgData name="日四技電子9B 李政隆" userId="681ee0dc-f046-431a-ae6a-c4d23682660b" providerId="ADAL" clId="{B69FA559-8354-4EE7-A10E-777C0CDDD6A9}" dt="2023-06-12T15:15:37.362" v="842" actId="20577"/>
        <pc:sldMkLst>
          <pc:docMk/>
          <pc:sldMk cId="4163663548" sldId="273"/>
        </pc:sldMkLst>
      </pc:sldChg>
      <pc:sldChg chg="modSp mod modNotesTx">
        <pc:chgData name="日四技電子9B 李政隆" userId="681ee0dc-f046-431a-ae6a-c4d23682660b" providerId="ADAL" clId="{B69FA559-8354-4EE7-A10E-777C0CDDD6A9}" dt="2023-06-12T15:25:09.327" v="1197"/>
        <pc:sldMkLst>
          <pc:docMk/>
          <pc:sldMk cId="1893400345" sldId="277"/>
        </pc:sldMkLst>
        <pc:spChg chg="mod">
          <ac:chgData name="日四技電子9B 李政隆" userId="681ee0dc-f046-431a-ae6a-c4d23682660b" providerId="ADAL" clId="{B69FA559-8354-4EE7-A10E-777C0CDDD6A9}" dt="2023-06-12T15:25:07.566" v="1196" actId="21"/>
          <ac:spMkLst>
            <pc:docMk/>
            <pc:sldMk cId="1893400345" sldId="277"/>
            <ac:spMk id="3" creationId="{6665E6EE-8D24-90F5-A2EC-E3969A4B61A8}"/>
          </ac:spMkLst>
        </pc:spChg>
      </pc:sldChg>
      <pc:sldChg chg="new del">
        <pc:chgData name="日四技電子9B 李政隆" userId="681ee0dc-f046-431a-ae6a-c4d23682660b" providerId="ADAL" clId="{B69FA559-8354-4EE7-A10E-777C0CDDD6A9}" dt="2023-06-12T15:17:14.663" v="935" actId="680"/>
        <pc:sldMkLst>
          <pc:docMk/>
          <pc:sldMk cId="913032409" sldId="289"/>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ata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99C007-99B2-4D47-9821-8F2C9AC0F03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C2CDCAE-4346-4D7B-AD7D-82976CAD2920}">
      <dgm:prSet custT="1"/>
      <dgm:spPr/>
      <dgm:t>
        <a:bodyPr/>
        <a:lstStyle/>
        <a:p>
          <a:r>
            <a:rPr lang="zh-TW" sz="1400" dirty="0">
              <a:latin typeface="微軟正黑體" panose="020B0604030504040204" pitchFamily="34" charset="-120"/>
              <a:ea typeface="微軟正黑體" panose="020B0604030504040204" pitchFamily="34" charset="-120"/>
            </a:rPr>
            <a:t>本文結合了使用</a:t>
          </a:r>
          <a:r>
            <a:rPr lang="en-US" sz="1400" dirty="0">
              <a:latin typeface="微軟正黑體" panose="020B0604030504040204" pitchFamily="34" charset="-120"/>
              <a:ea typeface="微軟正黑體" panose="020B0604030504040204" pitchFamily="34" charset="-120"/>
            </a:rPr>
            <a:t>Android</a:t>
          </a:r>
          <a:r>
            <a:rPr lang="zh-TW" sz="1400" dirty="0">
              <a:latin typeface="微軟正黑體" panose="020B0604030504040204" pitchFamily="34" charset="-120"/>
              <a:ea typeface="微軟正黑體" panose="020B0604030504040204" pitchFamily="34" charset="-120"/>
            </a:rPr>
            <a:t>系統的無人車輛的監</a:t>
          </a:r>
          <a:r>
            <a:rPr lang="zh-TW" altLang="en-US" sz="1400" dirty="0">
              <a:latin typeface="微軟正黑體" panose="020B0604030504040204" pitchFamily="34" charset="-120"/>
              <a:ea typeface="微軟正黑體" panose="020B0604030504040204" pitchFamily="34" charset="-120"/>
            </a:rPr>
            <a:t>視</a:t>
          </a:r>
          <a:r>
            <a:rPr lang="zh-TW" sz="1400" dirty="0">
              <a:latin typeface="微軟正黑體" panose="020B0604030504040204" pitchFamily="34" charset="-120"/>
              <a:ea typeface="微軟正黑體" panose="020B0604030504040204" pitchFamily="34" charset="-120"/>
            </a:rPr>
            <a:t>系統和智慧車燈遠端控制。</a:t>
          </a:r>
          <a:endParaRPr lang="en-US" sz="1400" dirty="0">
            <a:latin typeface="微軟正黑體" panose="020B0604030504040204" pitchFamily="34" charset="-120"/>
            <a:ea typeface="微軟正黑體" panose="020B0604030504040204" pitchFamily="34" charset="-120"/>
          </a:endParaRPr>
        </a:p>
      </dgm:t>
    </dgm:pt>
    <dgm:pt modelId="{C8B5ECDE-F828-4A45-984C-BC48EA1288CC}" type="parTrans" cxnId="{88C81F79-06BC-4D5C-A557-377396DA124A}">
      <dgm:prSet/>
      <dgm:spPr/>
      <dgm:t>
        <a:bodyPr/>
        <a:lstStyle/>
        <a:p>
          <a:endParaRPr lang="en-US" sz="2000">
            <a:latin typeface="微軟正黑體" panose="020B0604030504040204" pitchFamily="34" charset="-120"/>
            <a:ea typeface="微軟正黑體" panose="020B0604030504040204" pitchFamily="34" charset="-120"/>
          </a:endParaRPr>
        </a:p>
      </dgm:t>
    </dgm:pt>
    <dgm:pt modelId="{6A2C8B81-DBDC-418D-A7ED-19C9D3A8E2BE}" type="sibTrans" cxnId="{88C81F79-06BC-4D5C-A557-377396DA124A}">
      <dgm:prSet phldrT="1" phldr="0"/>
      <dgm:spPr/>
      <dgm:t>
        <a:bodyPr/>
        <a:lstStyle/>
        <a:p>
          <a:endParaRPr lang="en-US" sz="2000">
            <a:latin typeface="微軟正黑體" panose="020B0604030504040204" pitchFamily="34" charset="-120"/>
            <a:ea typeface="微軟正黑體" panose="020B0604030504040204" pitchFamily="34" charset="-120"/>
          </a:endParaRPr>
        </a:p>
      </dgm:t>
    </dgm:pt>
    <dgm:pt modelId="{3A0F36E5-C68F-460F-AF09-7EDA5093007F}">
      <dgm:prSet custT="1"/>
      <dgm:spPr/>
      <dgm:t>
        <a:bodyPr/>
        <a:lstStyle/>
        <a:p>
          <a:r>
            <a:rPr lang="zh-TW" sz="1400">
              <a:latin typeface="微軟正黑體" panose="020B0604030504040204" pitchFamily="34" charset="-120"/>
              <a:ea typeface="微軟正黑體" panose="020B0604030504040204" pitchFamily="34" charset="-120"/>
            </a:rPr>
            <a:t>透過整合功能，研究提升無人車輛的能力，使其能夠有效監控周圍環境並遠端控制照明系統。</a:t>
          </a:r>
          <a:endParaRPr lang="en-US" sz="1400">
            <a:latin typeface="微軟正黑體" panose="020B0604030504040204" pitchFamily="34" charset="-120"/>
            <a:ea typeface="微軟正黑體" panose="020B0604030504040204" pitchFamily="34" charset="-120"/>
          </a:endParaRPr>
        </a:p>
      </dgm:t>
    </dgm:pt>
    <dgm:pt modelId="{D26C7258-FF30-4AAD-8C8F-8EB14CB18832}" type="parTrans" cxnId="{F9C074A7-4852-451F-A759-F79BA19CE0FC}">
      <dgm:prSet/>
      <dgm:spPr/>
      <dgm:t>
        <a:bodyPr/>
        <a:lstStyle/>
        <a:p>
          <a:endParaRPr lang="en-US" sz="2000">
            <a:latin typeface="微軟正黑體" panose="020B0604030504040204" pitchFamily="34" charset="-120"/>
            <a:ea typeface="微軟正黑體" panose="020B0604030504040204" pitchFamily="34" charset="-120"/>
          </a:endParaRPr>
        </a:p>
      </dgm:t>
    </dgm:pt>
    <dgm:pt modelId="{5D943DB5-715A-4F45-B501-75302CC5ABEB}" type="sibTrans" cxnId="{F9C074A7-4852-451F-A759-F79BA19CE0FC}">
      <dgm:prSet phldrT="2" phldr="0"/>
      <dgm:spPr/>
      <dgm:t>
        <a:bodyPr/>
        <a:lstStyle/>
        <a:p>
          <a:endParaRPr lang="en-US" sz="2000">
            <a:latin typeface="微軟正黑體" panose="020B0604030504040204" pitchFamily="34" charset="-120"/>
            <a:ea typeface="微軟正黑體" panose="020B0604030504040204" pitchFamily="34" charset="-120"/>
          </a:endParaRPr>
        </a:p>
      </dgm:t>
    </dgm:pt>
    <dgm:pt modelId="{4B298A58-62B3-4DB1-8798-AB7A4FA4AF3F}">
      <dgm:prSet custT="1"/>
      <dgm:spPr/>
      <dgm:t>
        <a:bodyPr/>
        <a:lstStyle/>
        <a:p>
          <a:r>
            <a:rPr lang="zh-TW" sz="1400">
              <a:latin typeface="微軟正黑體" panose="020B0604030504040204" pitchFamily="34" charset="-120"/>
              <a:ea typeface="微軟正黑體" panose="020B0604030504040204" pitchFamily="34" charset="-120"/>
            </a:rPr>
            <a:t>運用</a:t>
          </a:r>
          <a:r>
            <a:rPr lang="en-US" sz="1400">
              <a:latin typeface="微軟正黑體" panose="020B0604030504040204" pitchFamily="34" charset="-120"/>
              <a:ea typeface="微軟正黑體" panose="020B0604030504040204" pitchFamily="34" charset="-120"/>
            </a:rPr>
            <a:t>Android</a:t>
          </a:r>
          <a:r>
            <a:rPr lang="zh-TW" sz="1400">
              <a:latin typeface="微軟正黑體" panose="020B0604030504040204" pitchFamily="34" charset="-120"/>
              <a:ea typeface="微軟正黑體" panose="020B0604030504040204" pitchFamily="34" charset="-120"/>
            </a:rPr>
            <a:t>系統提供的先進工具和資源，為無人車輛應用提供了功能和多樣性的全面解決方案。</a:t>
          </a:r>
          <a:endParaRPr lang="en-US" sz="1400">
            <a:latin typeface="微軟正黑體" panose="020B0604030504040204" pitchFamily="34" charset="-120"/>
            <a:ea typeface="微軟正黑體" panose="020B0604030504040204" pitchFamily="34" charset="-120"/>
          </a:endParaRPr>
        </a:p>
      </dgm:t>
    </dgm:pt>
    <dgm:pt modelId="{9C3FC868-3D1E-4E6B-B73F-F6589847114F}" type="parTrans" cxnId="{3B07F316-32AB-4815-A8B9-4F6DBFCE9B54}">
      <dgm:prSet/>
      <dgm:spPr/>
      <dgm:t>
        <a:bodyPr/>
        <a:lstStyle/>
        <a:p>
          <a:endParaRPr lang="en-US" sz="2000">
            <a:latin typeface="微軟正黑體" panose="020B0604030504040204" pitchFamily="34" charset="-120"/>
            <a:ea typeface="微軟正黑體" panose="020B0604030504040204" pitchFamily="34" charset="-120"/>
          </a:endParaRPr>
        </a:p>
      </dgm:t>
    </dgm:pt>
    <dgm:pt modelId="{6A47A243-4E49-4732-9B03-DA5CB2856E77}" type="sibTrans" cxnId="{3B07F316-32AB-4815-A8B9-4F6DBFCE9B54}">
      <dgm:prSet phldrT="3" phldr="0"/>
      <dgm:spPr/>
      <dgm:t>
        <a:bodyPr/>
        <a:lstStyle/>
        <a:p>
          <a:endParaRPr lang="en-US" sz="2000">
            <a:latin typeface="微軟正黑體" panose="020B0604030504040204" pitchFamily="34" charset="-120"/>
            <a:ea typeface="微軟正黑體" panose="020B0604030504040204" pitchFamily="34" charset="-120"/>
          </a:endParaRPr>
        </a:p>
      </dgm:t>
    </dgm:pt>
    <dgm:pt modelId="{415E7A5E-9604-44C2-8937-343A7BD7137C}" type="pres">
      <dgm:prSet presAssocID="{9699C007-99B2-4D47-9821-8F2C9AC0F039}" presName="linear" presStyleCnt="0">
        <dgm:presLayoutVars>
          <dgm:dir/>
          <dgm:animLvl val="lvl"/>
          <dgm:resizeHandles val="exact"/>
        </dgm:presLayoutVars>
      </dgm:prSet>
      <dgm:spPr/>
    </dgm:pt>
    <dgm:pt modelId="{F5484C8C-0913-4C8E-ACFF-F31E23938FFF}" type="pres">
      <dgm:prSet presAssocID="{9C2CDCAE-4346-4D7B-AD7D-82976CAD2920}" presName="parentLin" presStyleCnt="0"/>
      <dgm:spPr/>
    </dgm:pt>
    <dgm:pt modelId="{17DE06BE-B02B-429D-BA38-5F23517BB555}" type="pres">
      <dgm:prSet presAssocID="{9C2CDCAE-4346-4D7B-AD7D-82976CAD2920}" presName="parentLeftMargin" presStyleLbl="node1" presStyleIdx="0" presStyleCnt="3"/>
      <dgm:spPr/>
    </dgm:pt>
    <dgm:pt modelId="{2B012E7F-0786-4D76-BC7C-D5338C6CFF20}" type="pres">
      <dgm:prSet presAssocID="{9C2CDCAE-4346-4D7B-AD7D-82976CAD2920}" presName="parentText" presStyleLbl="node1" presStyleIdx="0" presStyleCnt="3">
        <dgm:presLayoutVars>
          <dgm:chMax val="0"/>
          <dgm:bulletEnabled val="1"/>
        </dgm:presLayoutVars>
      </dgm:prSet>
      <dgm:spPr/>
    </dgm:pt>
    <dgm:pt modelId="{FF7E733E-A638-4109-AD1E-EA2A10A8704C}" type="pres">
      <dgm:prSet presAssocID="{9C2CDCAE-4346-4D7B-AD7D-82976CAD2920}" presName="negativeSpace" presStyleCnt="0"/>
      <dgm:spPr/>
    </dgm:pt>
    <dgm:pt modelId="{A008538D-6EDC-4C75-9DB1-57721932112A}" type="pres">
      <dgm:prSet presAssocID="{9C2CDCAE-4346-4D7B-AD7D-82976CAD2920}" presName="childText" presStyleLbl="conFgAcc1" presStyleIdx="0" presStyleCnt="3">
        <dgm:presLayoutVars>
          <dgm:bulletEnabled val="1"/>
        </dgm:presLayoutVars>
      </dgm:prSet>
      <dgm:spPr/>
    </dgm:pt>
    <dgm:pt modelId="{7FDDC75F-9384-47AF-A688-6D499EB1BD63}" type="pres">
      <dgm:prSet presAssocID="{6A2C8B81-DBDC-418D-A7ED-19C9D3A8E2BE}" presName="spaceBetweenRectangles" presStyleCnt="0"/>
      <dgm:spPr/>
    </dgm:pt>
    <dgm:pt modelId="{7FD89512-4B1E-41D3-A741-7E8A3DCBDD8C}" type="pres">
      <dgm:prSet presAssocID="{3A0F36E5-C68F-460F-AF09-7EDA5093007F}" presName="parentLin" presStyleCnt="0"/>
      <dgm:spPr/>
    </dgm:pt>
    <dgm:pt modelId="{136AA7F2-ADDF-458E-9C05-5646EFEB5CE3}" type="pres">
      <dgm:prSet presAssocID="{3A0F36E5-C68F-460F-AF09-7EDA5093007F}" presName="parentLeftMargin" presStyleLbl="node1" presStyleIdx="0" presStyleCnt="3"/>
      <dgm:spPr/>
    </dgm:pt>
    <dgm:pt modelId="{D40CD3FA-5D32-4E12-84D0-69AD5F0EC0DC}" type="pres">
      <dgm:prSet presAssocID="{3A0F36E5-C68F-460F-AF09-7EDA5093007F}" presName="parentText" presStyleLbl="node1" presStyleIdx="1" presStyleCnt="3">
        <dgm:presLayoutVars>
          <dgm:chMax val="0"/>
          <dgm:bulletEnabled val="1"/>
        </dgm:presLayoutVars>
      </dgm:prSet>
      <dgm:spPr/>
    </dgm:pt>
    <dgm:pt modelId="{0525B00E-4B37-4941-AD97-A72AB25B7327}" type="pres">
      <dgm:prSet presAssocID="{3A0F36E5-C68F-460F-AF09-7EDA5093007F}" presName="negativeSpace" presStyleCnt="0"/>
      <dgm:spPr/>
    </dgm:pt>
    <dgm:pt modelId="{3CEFE575-4DFE-4E48-8D96-B6E4EECC0435}" type="pres">
      <dgm:prSet presAssocID="{3A0F36E5-C68F-460F-AF09-7EDA5093007F}" presName="childText" presStyleLbl="conFgAcc1" presStyleIdx="1" presStyleCnt="3">
        <dgm:presLayoutVars>
          <dgm:bulletEnabled val="1"/>
        </dgm:presLayoutVars>
      </dgm:prSet>
      <dgm:spPr/>
    </dgm:pt>
    <dgm:pt modelId="{D9EA6D34-14AE-4E44-824D-C82CAD2616E6}" type="pres">
      <dgm:prSet presAssocID="{5D943DB5-715A-4F45-B501-75302CC5ABEB}" presName="spaceBetweenRectangles" presStyleCnt="0"/>
      <dgm:spPr/>
    </dgm:pt>
    <dgm:pt modelId="{C5BB91D6-83FA-40FB-9E82-3E0C7159BD92}" type="pres">
      <dgm:prSet presAssocID="{4B298A58-62B3-4DB1-8798-AB7A4FA4AF3F}" presName="parentLin" presStyleCnt="0"/>
      <dgm:spPr/>
    </dgm:pt>
    <dgm:pt modelId="{38872B2B-0CC5-4314-98AB-C7FCE0B83D61}" type="pres">
      <dgm:prSet presAssocID="{4B298A58-62B3-4DB1-8798-AB7A4FA4AF3F}" presName="parentLeftMargin" presStyleLbl="node1" presStyleIdx="1" presStyleCnt="3"/>
      <dgm:spPr/>
    </dgm:pt>
    <dgm:pt modelId="{BF349DD0-8E65-403B-B26B-1FCCB256D635}" type="pres">
      <dgm:prSet presAssocID="{4B298A58-62B3-4DB1-8798-AB7A4FA4AF3F}" presName="parentText" presStyleLbl="node1" presStyleIdx="2" presStyleCnt="3">
        <dgm:presLayoutVars>
          <dgm:chMax val="0"/>
          <dgm:bulletEnabled val="1"/>
        </dgm:presLayoutVars>
      </dgm:prSet>
      <dgm:spPr/>
    </dgm:pt>
    <dgm:pt modelId="{00D6919C-3BB7-4D6C-B280-48F0C01E90A2}" type="pres">
      <dgm:prSet presAssocID="{4B298A58-62B3-4DB1-8798-AB7A4FA4AF3F}" presName="negativeSpace" presStyleCnt="0"/>
      <dgm:spPr/>
    </dgm:pt>
    <dgm:pt modelId="{5395E38D-CC41-44A0-B2B7-5E1F8F0DF830}" type="pres">
      <dgm:prSet presAssocID="{4B298A58-62B3-4DB1-8798-AB7A4FA4AF3F}" presName="childText" presStyleLbl="conFgAcc1" presStyleIdx="2" presStyleCnt="3">
        <dgm:presLayoutVars>
          <dgm:bulletEnabled val="1"/>
        </dgm:presLayoutVars>
      </dgm:prSet>
      <dgm:spPr/>
    </dgm:pt>
  </dgm:ptLst>
  <dgm:cxnLst>
    <dgm:cxn modelId="{3B07F316-32AB-4815-A8B9-4F6DBFCE9B54}" srcId="{9699C007-99B2-4D47-9821-8F2C9AC0F039}" destId="{4B298A58-62B3-4DB1-8798-AB7A4FA4AF3F}" srcOrd="2" destOrd="0" parTransId="{9C3FC868-3D1E-4E6B-B73F-F6589847114F}" sibTransId="{6A47A243-4E49-4732-9B03-DA5CB2856E77}"/>
    <dgm:cxn modelId="{D5B7D71C-1B4F-4234-9CED-DB72CC43D939}" type="presOf" srcId="{9699C007-99B2-4D47-9821-8F2C9AC0F039}" destId="{415E7A5E-9604-44C2-8937-343A7BD7137C}" srcOrd="0" destOrd="0" presId="urn:microsoft.com/office/officeart/2005/8/layout/list1"/>
    <dgm:cxn modelId="{519CD321-7738-43EE-A18A-FB10325256E4}" type="presOf" srcId="{9C2CDCAE-4346-4D7B-AD7D-82976CAD2920}" destId="{17DE06BE-B02B-429D-BA38-5F23517BB555}" srcOrd="0" destOrd="0" presId="urn:microsoft.com/office/officeart/2005/8/layout/list1"/>
    <dgm:cxn modelId="{C96C6073-A5C6-4F04-BAD4-3CADD1350D8A}" type="presOf" srcId="{4B298A58-62B3-4DB1-8798-AB7A4FA4AF3F}" destId="{38872B2B-0CC5-4314-98AB-C7FCE0B83D61}" srcOrd="0" destOrd="0" presId="urn:microsoft.com/office/officeart/2005/8/layout/list1"/>
    <dgm:cxn modelId="{88C81F79-06BC-4D5C-A557-377396DA124A}" srcId="{9699C007-99B2-4D47-9821-8F2C9AC0F039}" destId="{9C2CDCAE-4346-4D7B-AD7D-82976CAD2920}" srcOrd="0" destOrd="0" parTransId="{C8B5ECDE-F828-4A45-984C-BC48EA1288CC}" sibTransId="{6A2C8B81-DBDC-418D-A7ED-19C9D3A8E2BE}"/>
    <dgm:cxn modelId="{98E04859-B9E2-4579-8972-C463341A2BAA}" type="presOf" srcId="{4B298A58-62B3-4DB1-8798-AB7A4FA4AF3F}" destId="{BF349DD0-8E65-403B-B26B-1FCCB256D635}" srcOrd="1" destOrd="0" presId="urn:microsoft.com/office/officeart/2005/8/layout/list1"/>
    <dgm:cxn modelId="{DC8A8079-E9D5-4A12-B657-847C4CC01131}" type="presOf" srcId="{9C2CDCAE-4346-4D7B-AD7D-82976CAD2920}" destId="{2B012E7F-0786-4D76-BC7C-D5338C6CFF20}" srcOrd="1" destOrd="0" presId="urn:microsoft.com/office/officeart/2005/8/layout/list1"/>
    <dgm:cxn modelId="{514B808F-7B69-4AB3-9C58-E7D158CB3697}" type="presOf" srcId="{3A0F36E5-C68F-460F-AF09-7EDA5093007F}" destId="{D40CD3FA-5D32-4E12-84D0-69AD5F0EC0DC}" srcOrd="1" destOrd="0" presId="urn:microsoft.com/office/officeart/2005/8/layout/list1"/>
    <dgm:cxn modelId="{F9C074A7-4852-451F-A759-F79BA19CE0FC}" srcId="{9699C007-99B2-4D47-9821-8F2C9AC0F039}" destId="{3A0F36E5-C68F-460F-AF09-7EDA5093007F}" srcOrd="1" destOrd="0" parTransId="{D26C7258-FF30-4AAD-8C8F-8EB14CB18832}" sibTransId="{5D943DB5-715A-4F45-B501-75302CC5ABEB}"/>
    <dgm:cxn modelId="{D9A473EC-06F8-4774-8260-8FB1617E8EA5}" type="presOf" srcId="{3A0F36E5-C68F-460F-AF09-7EDA5093007F}" destId="{136AA7F2-ADDF-458E-9C05-5646EFEB5CE3}" srcOrd="0" destOrd="0" presId="urn:microsoft.com/office/officeart/2005/8/layout/list1"/>
    <dgm:cxn modelId="{A4C94F3B-DBD4-403B-8435-22C749C368B4}" type="presParOf" srcId="{415E7A5E-9604-44C2-8937-343A7BD7137C}" destId="{F5484C8C-0913-4C8E-ACFF-F31E23938FFF}" srcOrd="0" destOrd="0" presId="urn:microsoft.com/office/officeart/2005/8/layout/list1"/>
    <dgm:cxn modelId="{93B5BE0F-73F3-4960-8F24-14D29EDEE933}" type="presParOf" srcId="{F5484C8C-0913-4C8E-ACFF-F31E23938FFF}" destId="{17DE06BE-B02B-429D-BA38-5F23517BB555}" srcOrd="0" destOrd="0" presId="urn:microsoft.com/office/officeart/2005/8/layout/list1"/>
    <dgm:cxn modelId="{0F8E2A51-44D9-499C-A054-533520F4C69C}" type="presParOf" srcId="{F5484C8C-0913-4C8E-ACFF-F31E23938FFF}" destId="{2B012E7F-0786-4D76-BC7C-D5338C6CFF20}" srcOrd="1" destOrd="0" presId="urn:microsoft.com/office/officeart/2005/8/layout/list1"/>
    <dgm:cxn modelId="{03824D1C-D6B7-4161-B8DE-1ED72611B84B}" type="presParOf" srcId="{415E7A5E-9604-44C2-8937-343A7BD7137C}" destId="{FF7E733E-A638-4109-AD1E-EA2A10A8704C}" srcOrd="1" destOrd="0" presId="urn:microsoft.com/office/officeart/2005/8/layout/list1"/>
    <dgm:cxn modelId="{69456D4A-CCCA-4E49-AE31-76509AFAC2FE}" type="presParOf" srcId="{415E7A5E-9604-44C2-8937-343A7BD7137C}" destId="{A008538D-6EDC-4C75-9DB1-57721932112A}" srcOrd="2" destOrd="0" presId="urn:microsoft.com/office/officeart/2005/8/layout/list1"/>
    <dgm:cxn modelId="{DCC72489-D993-49C9-9E19-10B535DE28C8}" type="presParOf" srcId="{415E7A5E-9604-44C2-8937-343A7BD7137C}" destId="{7FDDC75F-9384-47AF-A688-6D499EB1BD63}" srcOrd="3" destOrd="0" presId="urn:microsoft.com/office/officeart/2005/8/layout/list1"/>
    <dgm:cxn modelId="{33362FCD-62A2-465D-8254-377B6CBF91E0}" type="presParOf" srcId="{415E7A5E-9604-44C2-8937-343A7BD7137C}" destId="{7FD89512-4B1E-41D3-A741-7E8A3DCBDD8C}" srcOrd="4" destOrd="0" presId="urn:microsoft.com/office/officeart/2005/8/layout/list1"/>
    <dgm:cxn modelId="{3300F8DC-637C-4153-A000-75536FC56BF1}" type="presParOf" srcId="{7FD89512-4B1E-41D3-A741-7E8A3DCBDD8C}" destId="{136AA7F2-ADDF-458E-9C05-5646EFEB5CE3}" srcOrd="0" destOrd="0" presId="urn:microsoft.com/office/officeart/2005/8/layout/list1"/>
    <dgm:cxn modelId="{B3964BAD-ABC8-4D8D-BDDB-1661D51FA59A}" type="presParOf" srcId="{7FD89512-4B1E-41D3-A741-7E8A3DCBDD8C}" destId="{D40CD3FA-5D32-4E12-84D0-69AD5F0EC0DC}" srcOrd="1" destOrd="0" presId="urn:microsoft.com/office/officeart/2005/8/layout/list1"/>
    <dgm:cxn modelId="{EB59BD84-3CF9-4D11-AE30-8BEC3AFEF24B}" type="presParOf" srcId="{415E7A5E-9604-44C2-8937-343A7BD7137C}" destId="{0525B00E-4B37-4941-AD97-A72AB25B7327}" srcOrd="5" destOrd="0" presId="urn:microsoft.com/office/officeart/2005/8/layout/list1"/>
    <dgm:cxn modelId="{26767F7F-B799-41A3-8CC8-E3465DA453ED}" type="presParOf" srcId="{415E7A5E-9604-44C2-8937-343A7BD7137C}" destId="{3CEFE575-4DFE-4E48-8D96-B6E4EECC0435}" srcOrd="6" destOrd="0" presId="urn:microsoft.com/office/officeart/2005/8/layout/list1"/>
    <dgm:cxn modelId="{FB3DDEBE-F26D-42EC-A1E2-587C678ED47A}" type="presParOf" srcId="{415E7A5E-9604-44C2-8937-343A7BD7137C}" destId="{D9EA6D34-14AE-4E44-824D-C82CAD2616E6}" srcOrd="7" destOrd="0" presId="urn:microsoft.com/office/officeart/2005/8/layout/list1"/>
    <dgm:cxn modelId="{3DA4B12E-9746-46C6-B916-8926C7DB6A89}" type="presParOf" srcId="{415E7A5E-9604-44C2-8937-343A7BD7137C}" destId="{C5BB91D6-83FA-40FB-9E82-3E0C7159BD92}" srcOrd="8" destOrd="0" presId="urn:microsoft.com/office/officeart/2005/8/layout/list1"/>
    <dgm:cxn modelId="{294B2A0B-9F50-4EC3-A8E8-EEBAC92D1BB7}" type="presParOf" srcId="{C5BB91D6-83FA-40FB-9E82-3E0C7159BD92}" destId="{38872B2B-0CC5-4314-98AB-C7FCE0B83D61}" srcOrd="0" destOrd="0" presId="urn:microsoft.com/office/officeart/2005/8/layout/list1"/>
    <dgm:cxn modelId="{9CBEBFBE-E1F7-4841-BBEB-C313C378DB2F}" type="presParOf" srcId="{C5BB91D6-83FA-40FB-9E82-3E0C7159BD92}" destId="{BF349DD0-8E65-403B-B26B-1FCCB256D635}" srcOrd="1" destOrd="0" presId="urn:microsoft.com/office/officeart/2005/8/layout/list1"/>
    <dgm:cxn modelId="{B44201AB-FC49-432C-869B-9585BB4F541C}" type="presParOf" srcId="{415E7A5E-9604-44C2-8937-343A7BD7137C}" destId="{00D6919C-3BB7-4D6C-B280-48F0C01E90A2}" srcOrd="9" destOrd="0" presId="urn:microsoft.com/office/officeart/2005/8/layout/list1"/>
    <dgm:cxn modelId="{9B79EDC1-8693-41BF-B892-F7C81960B94B}" type="presParOf" srcId="{415E7A5E-9604-44C2-8937-343A7BD7137C}" destId="{5395E38D-CC41-44A0-B2B7-5E1F8F0DF83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244C18-B7BC-44E9-9EB2-CDA0B5F46971}"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AAF4E1-D610-48B4-BFCA-B0D320ADC3CD}">
      <dgm:prSet custT="1"/>
      <dgm:spPr/>
      <dgm:t>
        <a:bodyPr/>
        <a:lstStyle/>
        <a:p>
          <a:pPr>
            <a:lnSpc>
              <a:spcPct val="100000"/>
            </a:lnSpc>
            <a:defRPr b="1"/>
          </a:pPr>
          <a:endParaRPr lang="en-US" sz="1400" dirty="0">
            <a:latin typeface="微軟正黑體" panose="020B0604030504040204" pitchFamily="34" charset="-120"/>
            <a:ea typeface="微軟正黑體" panose="020B0604030504040204" pitchFamily="34" charset="-120"/>
          </a:endParaRPr>
        </a:p>
      </dgm:t>
    </dgm:pt>
    <dgm:pt modelId="{A844192B-96DD-4FA1-8222-639F9AE21B9A}" type="sibTrans" cxnId="{EC0834D9-6305-44E6-A195-FF49C1DC1330}">
      <dgm:prSet/>
      <dgm:spPr/>
      <dgm:t>
        <a:bodyPr/>
        <a:lstStyle/>
        <a:p>
          <a:pPr algn="l"/>
          <a:endParaRPr lang="en-US" sz="1400">
            <a:latin typeface="微軟正黑體" panose="020B0604030504040204" pitchFamily="34" charset="-120"/>
            <a:ea typeface="微軟正黑體" panose="020B0604030504040204" pitchFamily="34" charset="-120"/>
          </a:endParaRPr>
        </a:p>
      </dgm:t>
    </dgm:pt>
    <dgm:pt modelId="{715A51A0-ADA5-4439-B5E2-D9D0DF217FCF}" type="parTrans" cxnId="{EC0834D9-6305-44E6-A195-FF49C1DC1330}">
      <dgm:prSet/>
      <dgm:spPr/>
      <dgm:t>
        <a:bodyPr/>
        <a:lstStyle/>
        <a:p>
          <a:pPr algn="l"/>
          <a:endParaRPr lang="en-US" sz="1400">
            <a:latin typeface="微軟正黑體" panose="020B0604030504040204" pitchFamily="34" charset="-120"/>
            <a:ea typeface="微軟正黑體" panose="020B0604030504040204" pitchFamily="34" charset="-120"/>
          </a:endParaRPr>
        </a:p>
      </dgm:t>
    </dgm:pt>
    <dgm:pt modelId="{06777A3E-95E0-48D7-9CBE-69E9BA76AFB6}">
      <dgm:prSet custT="1"/>
      <dgm:spPr/>
      <dgm:t>
        <a:bodyPr/>
        <a:lstStyle/>
        <a:p>
          <a:pPr>
            <a:lnSpc>
              <a:spcPct val="100000"/>
            </a:lnSpc>
            <a:defRPr b="1"/>
          </a:pPr>
          <a:endParaRPr lang="en-US" sz="1400" dirty="0">
            <a:latin typeface="微軟正黑體" panose="020B0604030504040204" pitchFamily="34" charset="-120"/>
            <a:ea typeface="微軟正黑體" panose="020B0604030504040204" pitchFamily="34" charset="-120"/>
          </a:endParaRPr>
        </a:p>
      </dgm:t>
    </dgm:pt>
    <dgm:pt modelId="{4EF7BD94-0AB1-4733-AA43-44A59AA22E79}" type="sibTrans" cxnId="{3C5737DC-33B3-4BC3-8122-D0A19F4B6F39}">
      <dgm:prSet/>
      <dgm:spPr/>
      <dgm:t>
        <a:bodyPr/>
        <a:lstStyle/>
        <a:p>
          <a:pPr algn="l"/>
          <a:endParaRPr lang="en-US" sz="1400">
            <a:latin typeface="微軟正黑體" panose="020B0604030504040204" pitchFamily="34" charset="-120"/>
            <a:ea typeface="微軟正黑體" panose="020B0604030504040204" pitchFamily="34" charset="-120"/>
          </a:endParaRPr>
        </a:p>
      </dgm:t>
    </dgm:pt>
    <dgm:pt modelId="{7316F74C-4EE4-4252-9783-06B0017C8EB1}" type="parTrans" cxnId="{3C5737DC-33B3-4BC3-8122-D0A19F4B6F39}">
      <dgm:prSet/>
      <dgm:spPr/>
      <dgm:t>
        <a:bodyPr/>
        <a:lstStyle/>
        <a:p>
          <a:pPr algn="l"/>
          <a:endParaRPr lang="en-US" sz="1400">
            <a:latin typeface="微軟正黑體" panose="020B0604030504040204" pitchFamily="34" charset="-120"/>
            <a:ea typeface="微軟正黑體" panose="020B0604030504040204" pitchFamily="34" charset="-120"/>
          </a:endParaRPr>
        </a:p>
      </dgm:t>
    </dgm:pt>
    <dgm:pt modelId="{615FEF50-9025-4E42-9CDD-FD87AE56EB39}">
      <dgm:prSet custT="1"/>
      <dgm:spPr/>
      <dgm:t>
        <a:bodyPr/>
        <a:lstStyle/>
        <a:p>
          <a:pPr>
            <a:lnSpc>
              <a:spcPct val="100000"/>
            </a:lnSpc>
            <a:defRPr b="1"/>
          </a:pPr>
          <a:endParaRPr lang="en-US" sz="1400" dirty="0">
            <a:latin typeface="微軟正黑體" panose="020B0604030504040204" pitchFamily="34" charset="-120"/>
            <a:ea typeface="微軟正黑體" panose="020B0604030504040204" pitchFamily="34" charset="-120"/>
          </a:endParaRPr>
        </a:p>
      </dgm:t>
    </dgm:pt>
    <dgm:pt modelId="{0F948542-3F38-4CFE-8841-79DE533A081F}" type="sibTrans" cxnId="{8CE56B0E-B2A4-4D7E-986C-FE715D1E4E63}">
      <dgm:prSet/>
      <dgm:spPr/>
      <dgm:t>
        <a:bodyPr/>
        <a:lstStyle/>
        <a:p>
          <a:pPr algn="l"/>
          <a:endParaRPr lang="en-US" sz="1400">
            <a:latin typeface="微軟正黑體" panose="020B0604030504040204" pitchFamily="34" charset="-120"/>
            <a:ea typeface="微軟正黑體" panose="020B0604030504040204" pitchFamily="34" charset="-120"/>
          </a:endParaRPr>
        </a:p>
      </dgm:t>
    </dgm:pt>
    <dgm:pt modelId="{953233C9-53FB-4DC6-9534-0D750134A061}" type="parTrans" cxnId="{8CE56B0E-B2A4-4D7E-986C-FE715D1E4E63}">
      <dgm:prSet/>
      <dgm:spPr/>
      <dgm:t>
        <a:bodyPr/>
        <a:lstStyle/>
        <a:p>
          <a:pPr algn="l"/>
          <a:endParaRPr lang="en-US" sz="1400">
            <a:latin typeface="微軟正黑體" panose="020B0604030504040204" pitchFamily="34" charset="-120"/>
            <a:ea typeface="微軟正黑體" panose="020B0604030504040204" pitchFamily="34" charset="-120"/>
          </a:endParaRPr>
        </a:p>
      </dgm:t>
    </dgm:pt>
    <dgm:pt modelId="{8AF3D378-D613-4D35-900A-A87A27167A13}">
      <dgm:prSet custT="1"/>
      <dgm:spPr/>
      <dgm:t>
        <a:bodyPr/>
        <a:lstStyle/>
        <a:p>
          <a:pPr>
            <a:lnSpc>
              <a:spcPct val="100000"/>
            </a:lnSpc>
            <a:defRPr b="1"/>
          </a:pPr>
          <a:endParaRPr lang="en-US" sz="1400" dirty="0">
            <a:latin typeface="微軟正黑體" panose="020B0604030504040204" pitchFamily="34" charset="-120"/>
            <a:ea typeface="微軟正黑體" panose="020B0604030504040204" pitchFamily="34" charset="-120"/>
          </a:endParaRPr>
        </a:p>
      </dgm:t>
    </dgm:pt>
    <dgm:pt modelId="{4C6EBDD9-37FC-4254-9A9F-A57CA3881567}" type="sibTrans" cxnId="{7BCB9427-D074-4589-A617-773D6AA1F8EF}">
      <dgm:prSet/>
      <dgm:spPr/>
      <dgm:t>
        <a:bodyPr/>
        <a:lstStyle/>
        <a:p>
          <a:pPr algn="l"/>
          <a:endParaRPr lang="en-US" sz="1400">
            <a:latin typeface="微軟正黑體" panose="020B0604030504040204" pitchFamily="34" charset="-120"/>
            <a:ea typeface="微軟正黑體" panose="020B0604030504040204" pitchFamily="34" charset="-120"/>
          </a:endParaRPr>
        </a:p>
      </dgm:t>
    </dgm:pt>
    <dgm:pt modelId="{D08AB78C-216D-4BAE-A980-76C434C5DCEC}" type="parTrans" cxnId="{7BCB9427-D074-4589-A617-773D6AA1F8EF}">
      <dgm:prSet/>
      <dgm:spPr/>
      <dgm:t>
        <a:bodyPr/>
        <a:lstStyle/>
        <a:p>
          <a:pPr algn="l"/>
          <a:endParaRPr lang="en-US" sz="1400">
            <a:latin typeface="微軟正黑體" panose="020B0604030504040204" pitchFamily="34" charset="-120"/>
            <a:ea typeface="微軟正黑體" panose="020B0604030504040204" pitchFamily="34" charset="-120"/>
          </a:endParaRPr>
        </a:p>
      </dgm:t>
    </dgm:pt>
    <dgm:pt modelId="{34998983-A1FB-4F22-9E3B-D3B0689B3FC6}">
      <dgm:prSet custT="1"/>
      <dgm:spPr/>
      <dgm:t>
        <a:bodyPr/>
        <a:lstStyle/>
        <a:p>
          <a:pPr>
            <a:lnSpc>
              <a:spcPct val="100000"/>
            </a:lnSpc>
            <a:defRPr b="1"/>
          </a:pPr>
          <a:endParaRPr lang="en-US" sz="1400" dirty="0">
            <a:latin typeface="微軟正黑體" panose="020B0604030504040204" pitchFamily="34" charset="-120"/>
            <a:ea typeface="微軟正黑體" panose="020B0604030504040204" pitchFamily="34" charset="-120"/>
          </a:endParaRPr>
        </a:p>
      </dgm:t>
    </dgm:pt>
    <dgm:pt modelId="{F9848538-4E6D-485A-8ACC-1C7275DA1F9D}" type="sibTrans" cxnId="{4BBB0446-0FF8-4E87-988B-D8D59FE35E89}">
      <dgm:prSet/>
      <dgm:spPr/>
      <dgm:t>
        <a:bodyPr/>
        <a:lstStyle/>
        <a:p>
          <a:pPr algn="l"/>
          <a:endParaRPr lang="en-US" sz="1400">
            <a:latin typeface="微軟正黑體" panose="020B0604030504040204" pitchFamily="34" charset="-120"/>
            <a:ea typeface="微軟正黑體" panose="020B0604030504040204" pitchFamily="34" charset="-120"/>
          </a:endParaRPr>
        </a:p>
      </dgm:t>
    </dgm:pt>
    <dgm:pt modelId="{0F7785B6-7620-4BBF-BB13-7690988C5EA0}" type="parTrans" cxnId="{4BBB0446-0FF8-4E87-988B-D8D59FE35E89}">
      <dgm:prSet/>
      <dgm:spPr/>
      <dgm:t>
        <a:bodyPr/>
        <a:lstStyle/>
        <a:p>
          <a:pPr algn="l"/>
          <a:endParaRPr lang="en-US" sz="1400">
            <a:latin typeface="微軟正黑體" panose="020B0604030504040204" pitchFamily="34" charset="-120"/>
            <a:ea typeface="微軟正黑體" panose="020B0604030504040204" pitchFamily="34" charset="-120"/>
          </a:endParaRPr>
        </a:p>
      </dgm:t>
    </dgm:pt>
    <dgm:pt modelId="{A1B6EFC8-584A-47D0-95B3-052EAD76CB41}" type="pres">
      <dgm:prSet presAssocID="{87244C18-B7BC-44E9-9EB2-CDA0B5F46971}" presName="root" presStyleCnt="0">
        <dgm:presLayoutVars>
          <dgm:dir/>
          <dgm:resizeHandles val="exact"/>
        </dgm:presLayoutVars>
      </dgm:prSet>
      <dgm:spPr/>
    </dgm:pt>
    <dgm:pt modelId="{205A9290-1330-4CDE-A570-631C20D9413C}" type="pres">
      <dgm:prSet presAssocID="{34998983-A1FB-4F22-9E3B-D3B0689B3FC6}" presName="compNode" presStyleCnt="0"/>
      <dgm:spPr/>
    </dgm:pt>
    <dgm:pt modelId="{1EEF67FB-D8E0-4524-B862-8DB8BDF68EBA}" type="pres">
      <dgm:prSet presAssocID="{34998983-A1FB-4F22-9E3B-D3B0689B3FC6}" presName="iconRect" presStyleLbl="node1" presStyleIdx="0" presStyleCnt="5" custLinFactNeighborX="51914" custLinFactNeighborY="2886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cam"/>
        </a:ext>
      </dgm:extLst>
    </dgm:pt>
    <dgm:pt modelId="{374FF166-5205-408F-844B-0C5DEF3BC683}" type="pres">
      <dgm:prSet presAssocID="{34998983-A1FB-4F22-9E3B-D3B0689B3FC6}" presName="iconSpace" presStyleCnt="0"/>
      <dgm:spPr/>
    </dgm:pt>
    <dgm:pt modelId="{773F9B81-1907-4DCD-B33E-DF13C7D984B5}" type="pres">
      <dgm:prSet presAssocID="{34998983-A1FB-4F22-9E3B-D3B0689B3FC6}" presName="parTx" presStyleLbl="revTx" presStyleIdx="0" presStyleCnt="10" custLinFactNeighborX="26151">
        <dgm:presLayoutVars>
          <dgm:chMax val="0"/>
          <dgm:chPref val="0"/>
        </dgm:presLayoutVars>
      </dgm:prSet>
      <dgm:spPr/>
    </dgm:pt>
    <dgm:pt modelId="{09FF306B-FB42-4D34-8EE6-557124D97611}" type="pres">
      <dgm:prSet presAssocID="{34998983-A1FB-4F22-9E3B-D3B0689B3FC6}" presName="txSpace" presStyleCnt="0"/>
      <dgm:spPr/>
    </dgm:pt>
    <dgm:pt modelId="{F35BD595-BACB-425B-B02E-C733871597ED}" type="pres">
      <dgm:prSet presAssocID="{34998983-A1FB-4F22-9E3B-D3B0689B3FC6}" presName="desTx" presStyleLbl="revTx" presStyleIdx="1" presStyleCnt="10" custLinFactNeighborX="26151">
        <dgm:presLayoutVars/>
      </dgm:prSet>
      <dgm:spPr/>
    </dgm:pt>
    <dgm:pt modelId="{75D0792C-7E9F-47F3-A4A3-0D5D75DC4EEF}" type="pres">
      <dgm:prSet presAssocID="{F9848538-4E6D-485A-8ACC-1C7275DA1F9D}" presName="sibTrans" presStyleCnt="0"/>
      <dgm:spPr/>
    </dgm:pt>
    <dgm:pt modelId="{AAC8BDD3-D946-444F-B83F-EA9D667D75B6}" type="pres">
      <dgm:prSet presAssocID="{07AAF4E1-D610-48B4-BFCA-B0D320ADC3CD}" presName="compNode" presStyleCnt="0"/>
      <dgm:spPr/>
    </dgm:pt>
    <dgm:pt modelId="{D57A2C6F-F0B3-44DA-9C24-266CDCA3E8B0}" type="pres">
      <dgm:prSet presAssocID="{07AAF4E1-D610-48B4-BFCA-B0D320ADC3CD}" presName="iconRect" presStyleLbl="node1" presStyleIdx="1" presStyleCnt="5" custLinFactNeighborX="12909" custLinFactNeighborY="2886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4AB4A0EA-26CE-43DA-9482-386F161009AA}" type="pres">
      <dgm:prSet presAssocID="{07AAF4E1-D610-48B4-BFCA-B0D320ADC3CD}" presName="iconSpace" presStyleCnt="0"/>
      <dgm:spPr/>
    </dgm:pt>
    <dgm:pt modelId="{19D983CB-281F-430C-A7AA-38B27BCFCD00}" type="pres">
      <dgm:prSet presAssocID="{07AAF4E1-D610-48B4-BFCA-B0D320ADC3CD}" presName="parTx" presStyleLbl="revTx" presStyleIdx="2" presStyleCnt="10">
        <dgm:presLayoutVars>
          <dgm:chMax val="0"/>
          <dgm:chPref val="0"/>
        </dgm:presLayoutVars>
      </dgm:prSet>
      <dgm:spPr/>
    </dgm:pt>
    <dgm:pt modelId="{DD342004-83AF-43AB-B71E-A7DC35B5160A}" type="pres">
      <dgm:prSet presAssocID="{07AAF4E1-D610-48B4-BFCA-B0D320ADC3CD}" presName="txSpace" presStyleCnt="0"/>
      <dgm:spPr/>
    </dgm:pt>
    <dgm:pt modelId="{6CAB0AC1-AAA6-4FB2-8F4F-EC30EA0A132A}" type="pres">
      <dgm:prSet presAssocID="{07AAF4E1-D610-48B4-BFCA-B0D320ADC3CD}" presName="desTx" presStyleLbl="revTx" presStyleIdx="3" presStyleCnt="10">
        <dgm:presLayoutVars/>
      </dgm:prSet>
      <dgm:spPr/>
    </dgm:pt>
    <dgm:pt modelId="{42FDC9E1-502E-482C-9CD5-597358E13567}" type="pres">
      <dgm:prSet presAssocID="{A844192B-96DD-4FA1-8222-639F9AE21B9A}" presName="sibTrans" presStyleCnt="0"/>
      <dgm:spPr/>
    </dgm:pt>
    <dgm:pt modelId="{E2080EDB-E325-42C5-AD5D-CB3F63E30ECA}" type="pres">
      <dgm:prSet presAssocID="{06777A3E-95E0-48D7-9CBE-69E9BA76AFB6}" presName="compNode" presStyleCnt="0"/>
      <dgm:spPr/>
    </dgm:pt>
    <dgm:pt modelId="{421BDA6E-53CC-450B-BC4D-1235B63DBCB9}" type="pres">
      <dgm:prSet presAssocID="{06777A3E-95E0-48D7-9CBE-69E9BA76AFB6}" presName="iconRect" presStyleLbl="node1" presStyleIdx="2" presStyleCnt="5" custLinFactNeighborX="21242" custLinFactNeighborY="2886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汽車"/>
        </a:ext>
      </dgm:extLst>
    </dgm:pt>
    <dgm:pt modelId="{98CB9422-67FA-4E3E-92FA-6794C4B2A8E3}" type="pres">
      <dgm:prSet presAssocID="{06777A3E-95E0-48D7-9CBE-69E9BA76AFB6}" presName="iconSpace" presStyleCnt="0"/>
      <dgm:spPr/>
    </dgm:pt>
    <dgm:pt modelId="{792BE593-2F22-4A2B-8D79-01E17FE2418A}" type="pres">
      <dgm:prSet presAssocID="{06777A3E-95E0-48D7-9CBE-69E9BA76AFB6}" presName="parTx" presStyleLbl="revTx" presStyleIdx="4" presStyleCnt="10">
        <dgm:presLayoutVars>
          <dgm:chMax val="0"/>
          <dgm:chPref val="0"/>
        </dgm:presLayoutVars>
      </dgm:prSet>
      <dgm:spPr/>
    </dgm:pt>
    <dgm:pt modelId="{1D0DB6A1-7AE3-446A-B17A-61828F04C963}" type="pres">
      <dgm:prSet presAssocID="{06777A3E-95E0-48D7-9CBE-69E9BA76AFB6}" presName="txSpace" presStyleCnt="0"/>
      <dgm:spPr/>
    </dgm:pt>
    <dgm:pt modelId="{9FD7A7B4-12F5-43D8-84C1-883ACA8F56A9}" type="pres">
      <dgm:prSet presAssocID="{06777A3E-95E0-48D7-9CBE-69E9BA76AFB6}" presName="desTx" presStyleLbl="revTx" presStyleIdx="5" presStyleCnt="10">
        <dgm:presLayoutVars/>
      </dgm:prSet>
      <dgm:spPr/>
    </dgm:pt>
    <dgm:pt modelId="{7C376DA3-8582-4067-BE9A-45B94C97CA44}" type="pres">
      <dgm:prSet presAssocID="{4EF7BD94-0AB1-4733-AA43-44A59AA22E79}" presName="sibTrans" presStyleCnt="0"/>
      <dgm:spPr/>
    </dgm:pt>
    <dgm:pt modelId="{652A83FF-EDFD-4C63-A158-8A9BCFCB68C9}" type="pres">
      <dgm:prSet presAssocID="{615FEF50-9025-4E42-9CDD-FD87AE56EB39}" presName="compNode" presStyleCnt="0"/>
      <dgm:spPr/>
    </dgm:pt>
    <dgm:pt modelId="{CA0DA66C-7862-4E0E-B792-9F0D15D37EB3}" type="pres">
      <dgm:prSet presAssocID="{615FEF50-9025-4E42-9CDD-FD87AE56EB39}" presName="iconRect" presStyleLbl="node1" presStyleIdx="3" presStyleCnt="5" custLinFactNeighborX="64168" custLinFactNeighborY="2886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齒輪"/>
        </a:ext>
      </dgm:extLst>
    </dgm:pt>
    <dgm:pt modelId="{D4E8E063-C8AD-4E55-B86F-F96D81DA07E0}" type="pres">
      <dgm:prSet presAssocID="{615FEF50-9025-4E42-9CDD-FD87AE56EB39}" presName="iconSpace" presStyleCnt="0"/>
      <dgm:spPr/>
    </dgm:pt>
    <dgm:pt modelId="{FBABF7E4-280D-49AF-98C4-32FB476B7333}" type="pres">
      <dgm:prSet presAssocID="{615FEF50-9025-4E42-9CDD-FD87AE56EB39}" presName="parTx" presStyleLbl="revTx" presStyleIdx="6" presStyleCnt="10">
        <dgm:presLayoutVars>
          <dgm:chMax val="0"/>
          <dgm:chPref val="0"/>
        </dgm:presLayoutVars>
      </dgm:prSet>
      <dgm:spPr/>
    </dgm:pt>
    <dgm:pt modelId="{DFCDD14B-0C25-4F4D-B665-8B7B39C91C7E}" type="pres">
      <dgm:prSet presAssocID="{615FEF50-9025-4E42-9CDD-FD87AE56EB39}" presName="txSpace" presStyleCnt="0"/>
      <dgm:spPr/>
    </dgm:pt>
    <dgm:pt modelId="{6A8D251D-61CE-4FD3-A933-9601D355C352}" type="pres">
      <dgm:prSet presAssocID="{615FEF50-9025-4E42-9CDD-FD87AE56EB39}" presName="desTx" presStyleLbl="revTx" presStyleIdx="7" presStyleCnt="10">
        <dgm:presLayoutVars/>
      </dgm:prSet>
      <dgm:spPr/>
    </dgm:pt>
    <dgm:pt modelId="{04E0029F-D36E-441B-80BF-3131D507AF29}" type="pres">
      <dgm:prSet presAssocID="{0F948542-3F38-4CFE-8841-79DE533A081F}" presName="sibTrans" presStyleCnt="0"/>
      <dgm:spPr/>
    </dgm:pt>
    <dgm:pt modelId="{30EE0ABA-54AE-491A-9EA2-C78D1D3A2276}" type="pres">
      <dgm:prSet presAssocID="{8AF3D378-D613-4D35-900A-A87A27167A13}" presName="compNode" presStyleCnt="0"/>
      <dgm:spPr/>
    </dgm:pt>
    <dgm:pt modelId="{D0806C53-241C-4083-8C93-7F5E7C584966}" type="pres">
      <dgm:prSet presAssocID="{8AF3D378-D613-4D35-900A-A87A27167A13}" presName="iconRect" presStyleLbl="node1" presStyleIdx="4" presStyleCnt="5" custLinFactNeighborX="69284" custLinFactNeighborY="2886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螢幕"/>
        </a:ext>
      </dgm:extLst>
    </dgm:pt>
    <dgm:pt modelId="{CDEA3383-F48C-4618-A1C2-D4356FC2D662}" type="pres">
      <dgm:prSet presAssocID="{8AF3D378-D613-4D35-900A-A87A27167A13}" presName="iconSpace" presStyleCnt="0"/>
      <dgm:spPr/>
    </dgm:pt>
    <dgm:pt modelId="{20DA6D15-8D40-4CF0-BB7B-F44B510B558D}" type="pres">
      <dgm:prSet presAssocID="{8AF3D378-D613-4D35-900A-A87A27167A13}" presName="parTx" presStyleLbl="revTx" presStyleIdx="8" presStyleCnt="10">
        <dgm:presLayoutVars>
          <dgm:chMax val="0"/>
          <dgm:chPref val="0"/>
        </dgm:presLayoutVars>
      </dgm:prSet>
      <dgm:spPr/>
    </dgm:pt>
    <dgm:pt modelId="{DB4881DF-14A8-40EF-AD28-2E9C5BC345BE}" type="pres">
      <dgm:prSet presAssocID="{8AF3D378-D613-4D35-900A-A87A27167A13}" presName="txSpace" presStyleCnt="0"/>
      <dgm:spPr/>
    </dgm:pt>
    <dgm:pt modelId="{BB0E249E-2A7C-4BCF-AF2A-146F634D1855}" type="pres">
      <dgm:prSet presAssocID="{8AF3D378-D613-4D35-900A-A87A27167A13}" presName="desTx" presStyleLbl="revTx" presStyleIdx="9" presStyleCnt="10">
        <dgm:presLayoutVars/>
      </dgm:prSet>
      <dgm:spPr/>
    </dgm:pt>
  </dgm:ptLst>
  <dgm:cxnLst>
    <dgm:cxn modelId="{8CE56B0E-B2A4-4D7E-986C-FE715D1E4E63}" srcId="{87244C18-B7BC-44E9-9EB2-CDA0B5F46971}" destId="{615FEF50-9025-4E42-9CDD-FD87AE56EB39}" srcOrd="3" destOrd="0" parTransId="{953233C9-53FB-4DC6-9534-0D750134A061}" sibTransId="{0F948542-3F38-4CFE-8841-79DE533A081F}"/>
    <dgm:cxn modelId="{E87F7826-6EA6-4798-96FC-208EA1DCD4E3}" type="presOf" srcId="{615FEF50-9025-4E42-9CDD-FD87AE56EB39}" destId="{FBABF7E4-280D-49AF-98C4-32FB476B7333}" srcOrd="0" destOrd="0" presId="urn:microsoft.com/office/officeart/2018/2/layout/IconLabelDescriptionList"/>
    <dgm:cxn modelId="{7BCB9427-D074-4589-A617-773D6AA1F8EF}" srcId="{87244C18-B7BC-44E9-9EB2-CDA0B5F46971}" destId="{8AF3D378-D613-4D35-900A-A87A27167A13}" srcOrd="4" destOrd="0" parTransId="{D08AB78C-216D-4BAE-A980-76C434C5DCEC}" sibTransId="{4C6EBDD9-37FC-4254-9A9F-A57CA3881567}"/>
    <dgm:cxn modelId="{0F9CB13B-1595-451D-88BB-44BFB863E959}" type="presOf" srcId="{8AF3D378-D613-4D35-900A-A87A27167A13}" destId="{20DA6D15-8D40-4CF0-BB7B-F44B510B558D}" srcOrd="0" destOrd="0" presId="urn:microsoft.com/office/officeart/2018/2/layout/IconLabelDescriptionList"/>
    <dgm:cxn modelId="{3901055E-E470-4389-87C0-354A7A87B924}" type="presOf" srcId="{07AAF4E1-D610-48B4-BFCA-B0D320ADC3CD}" destId="{19D983CB-281F-430C-A7AA-38B27BCFCD00}" srcOrd="0" destOrd="0" presId="urn:microsoft.com/office/officeart/2018/2/layout/IconLabelDescriptionList"/>
    <dgm:cxn modelId="{4BBB0446-0FF8-4E87-988B-D8D59FE35E89}" srcId="{87244C18-B7BC-44E9-9EB2-CDA0B5F46971}" destId="{34998983-A1FB-4F22-9E3B-D3B0689B3FC6}" srcOrd="0" destOrd="0" parTransId="{0F7785B6-7620-4BBF-BB13-7690988C5EA0}" sibTransId="{F9848538-4E6D-485A-8ACC-1C7275DA1F9D}"/>
    <dgm:cxn modelId="{01EC0B68-11A9-48F2-A14C-DCA67D045A98}" type="presOf" srcId="{87244C18-B7BC-44E9-9EB2-CDA0B5F46971}" destId="{A1B6EFC8-584A-47D0-95B3-052EAD76CB41}" srcOrd="0" destOrd="0" presId="urn:microsoft.com/office/officeart/2018/2/layout/IconLabelDescriptionList"/>
    <dgm:cxn modelId="{EC0834D9-6305-44E6-A195-FF49C1DC1330}" srcId="{87244C18-B7BC-44E9-9EB2-CDA0B5F46971}" destId="{07AAF4E1-D610-48B4-BFCA-B0D320ADC3CD}" srcOrd="1" destOrd="0" parTransId="{715A51A0-ADA5-4439-B5E2-D9D0DF217FCF}" sibTransId="{A844192B-96DD-4FA1-8222-639F9AE21B9A}"/>
    <dgm:cxn modelId="{3C5737DC-33B3-4BC3-8122-D0A19F4B6F39}" srcId="{87244C18-B7BC-44E9-9EB2-CDA0B5F46971}" destId="{06777A3E-95E0-48D7-9CBE-69E9BA76AFB6}" srcOrd="2" destOrd="0" parTransId="{7316F74C-4EE4-4252-9783-06B0017C8EB1}" sibTransId="{4EF7BD94-0AB1-4733-AA43-44A59AA22E79}"/>
    <dgm:cxn modelId="{F06288E8-30FB-4369-A72E-6AC761B2FFE0}" type="presOf" srcId="{34998983-A1FB-4F22-9E3B-D3B0689B3FC6}" destId="{773F9B81-1907-4DCD-B33E-DF13C7D984B5}" srcOrd="0" destOrd="0" presId="urn:microsoft.com/office/officeart/2018/2/layout/IconLabelDescriptionList"/>
    <dgm:cxn modelId="{14444CF5-BC33-47EC-881C-918849BA228F}" type="presOf" srcId="{06777A3E-95E0-48D7-9CBE-69E9BA76AFB6}" destId="{792BE593-2F22-4A2B-8D79-01E17FE2418A}" srcOrd="0" destOrd="0" presId="urn:microsoft.com/office/officeart/2018/2/layout/IconLabelDescriptionList"/>
    <dgm:cxn modelId="{0193863B-4E72-4C9D-AD12-DC1AD4E6DF25}" type="presParOf" srcId="{A1B6EFC8-584A-47D0-95B3-052EAD76CB41}" destId="{205A9290-1330-4CDE-A570-631C20D9413C}" srcOrd="0" destOrd="0" presId="urn:microsoft.com/office/officeart/2018/2/layout/IconLabelDescriptionList"/>
    <dgm:cxn modelId="{E1408C15-0C6C-420E-8543-44C42C6EC628}" type="presParOf" srcId="{205A9290-1330-4CDE-A570-631C20D9413C}" destId="{1EEF67FB-D8E0-4524-B862-8DB8BDF68EBA}" srcOrd="0" destOrd="0" presId="urn:microsoft.com/office/officeart/2018/2/layout/IconLabelDescriptionList"/>
    <dgm:cxn modelId="{3D0734C5-C69B-4A3C-B27C-3B6873E70F35}" type="presParOf" srcId="{205A9290-1330-4CDE-A570-631C20D9413C}" destId="{374FF166-5205-408F-844B-0C5DEF3BC683}" srcOrd="1" destOrd="0" presId="urn:microsoft.com/office/officeart/2018/2/layout/IconLabelDescriptionList"/>
    <dgm:cxn modelId="{FF2A7ACE-201F-448F-9C9D-5B45F27FB28E}" type="presParOf" srcId="{205A9290-1330-4CDE-A570-631C20D9413C}" destId="{773F9B81-1907-4DCD-B33E-DF13C7D984B5}" srcOrd="2" destOrd="0" presId="urn:microsoft.com/office/officeart/2018/2/layout/IconLabelDescriptionList"/>
    <dgm:cxn modelId="{2179C60B-1EE1-4470-A61E-61E0F92F7B01}" type="presParOf" srcId="{205A9290-1330-4CDE-A570-631C20D9413C}" destId="{09FF306B-FB42-4D34-8EE6-557124D97611}" srcOrd="3" destOrd="0" presId="urn:microsoft.com/office/officeart/2018/2/layout/IconLabelDescriptionList"/>
    <dgm:cxn modelId="{FE40BFFE-0703-48DD-B7AB-55A3A974FC17}" type="presParOf" srcId="{205A9290-1330-4CDE-A570-631C20D9413C}" destId="{F35BD595-BACB-425B-B02E-C733871597ED}" srcOrd="4" destOrd="0" presId="urn:microsoft.com/office/officeart/2018/2/layout/IconLabelDescriptionList"/>
    <dgm:cxn modelId="{8CF21B94-314F-4BDE-9E6E-B714E8DFA31B}" type="presParOf" srcId="{A1B6EFC8-584A-47D0-95B3-052EAD76CB41}" destId="{75D0792C-7E9F-47F3-A4A3-0D5D75DC4EEF}" srcOrd="1" destOrd="0" presId="urn:microsoft.com/office/officeart/2018/2/layout/IconLabelDescriptionList"/>
    <dgm:cxn modelId="{548E7A81-5B79-4A46-BE5B-A97CFE2AA716}" type="presParOf" srcId="{A1B6EFC8-584A-47D0-95B3-052EAD76CB41}" destId="{AAC8BDD3-D946-444F-B83F-EA9D667D75B6}" srcOrd="2" destOrd="0" presId="urn:microsoft.com/office/officeart/2018/2/layout/IconLabelDescriptionList"/>
    <dgm:cxn modelId="{5583144B-9D41-43D1-982D-32A2271CE83D}" type="presParOf" srcId="{AAC8BDD3-D946-444F-B83F-EA9D667D75B6}" destId="{D57A2C6F-F0B3-44DA-9C24-266CDCA3E8B0}" srcOrd="0" destOrd="0" presId="urn:microsoft.com/office/officeart/2018/2/layout/IconLabelDescriptionList"/>
    <dgm:cxn modelId="{B97673E0-026C-49D8-AE99-AAF934574D40}" type="presParOf" srcId="{AAC8BDD3-D946-444F-B83F-EA9D667D75B6}" destId="{4AB4A0EA-26CE-43DA-9482-386F161009AA}" srcOrd="1" destOrd="0" presId="urn:microsoft.com/office/officeart/2018/2/layout/IconLabelDescriptionList"/>
    <dgm:cxn modelId="{677C92AF-0B70-478F-8155-F89F5D4A371E}" type="presParOf" srcId="{AAC8BDD3-D946-444F-B83F-EA9D667D75B6}" destId="{19D983CB-281F-430C-A7AA-38B27BCFCD00}" srcOrd="2" destOrd="0" presId="urn:microsoft.com/office/officeart/2018/2/layout/IconLabelDescriptionList"/>
    <dgm:cxn modelId="{F0F9BE96-BCBF-4D84-8637-28936ACFF8AC}" type="presParOf" srcId="{AAC8BDD3-D946-444F-B83F-EA9D667D75B6}" destId="{DD342004-83AF-43AB-B71E-A7DC35B5160A}" srcOrd="3" destOrd="0" presId="urn:microsoft.com/office/officeart/2018/2/layout/IconLabelDescriptionList"/>
    <dgm:cxn modelId="{0EBA756E-1F07-4104-A0E8-6912CC6D9D32}" type="presParOf" srcId="{AAC8BDD3-D946-444F-B83F-EA9D667D75B6}" destId="{6CAB0AC1-AAA6-4FB2-8F4F-EC30EA0A132A}" srcOrd="4" destOrd="0" presId="urn:microsoft.com/office/officeart/2018/2/layout/IconLabelDescriptionList"/>
    <dgm:cxn modelId="{6511FDE8-F5C5-4F12-9BEB-4D506D3DBCB4}" type="presParOf" srcId="{A1B6EFC8-584A-47D0-95B3-052EAD76CB41}" destId="{42FDC9E1-502E-482C-9CD5-597358E13567}" srcOrd="3" destOrd="0" presId="urn:microsoft.com/office/officeart/2018/2/layout/IconLabelDescriptionList"/>
    <dgm:cxn modelId="{5C1144FE-4F02-4B95-99B1-83049A866499}" type="presParOf" srcId="{A1B6EFC8-584A-47D0-95B3-052EAD76CB41}" destId="{E2080EDB-E325-42C5-AD5D-CB3F63E30ECA}" srcOrd="4" destOrd="0" presId="urn:microsoft.com/office/officeart/2018/2/layout/IconLabelDescriptionList"/>
    <dgm:cxn modelId="{61C435E3-62D6-4E5D-A2B7-B2C304808FDB}" type="presParOf" srcId="{E2080EDB-E325-42C5-AD5D-CB3F63E30ECA}" destId="{421BDA6E-53CC-450B-BC4D-1235B63DBCB9}" srcOrd="0" destOrd="0" presId="urn:microsoft.com/office/officeart/2018/2/layout/IconLabelDescriptionList"/>
    <dgm:cxn modelId="{F8F69CEF-091F-4641-8512-CE5E31B5AA98}" type="presParOf" srcId="{E2080EDB-E325-42C5-AD5D-CB3F63E30ECA}" destId="{98CB9422-67FA-4E3E-92FA-6794C4B2A8E3}" srcOrd="1" destOrd="0" presId="urn:microsoft.com/office/officeart/2018/2/layout/IconLabelDescriptionList"/>
    <dgm:cxn modelId="{F0E06748-9353-423C-80B5-ABF9D61785FF}" type="presParOf" srcId="{E2080EDB-E325-42C5-AD5D-CB3F63E30ECA}" destId="{792BE593-2F22-4A2B-8D79-01E17FE2418A}" srcOrd="2" destOrd="0" presId="urn:microsoft.com/office/officeart/2018/2/layout/IconLabelDescriptionList"/>
    <dgm:cxn modelId="{A2588336-3F83-413B-BFB2-50DB689F5169}" type="presParOf" srcId="{E2080EDB-E325-42C5-AD5D-CB3F63E30ECA}" destId="{1D0DB6A1-7AE3-446A-B17A-61828F04C963}" srcOrd="3" destOrd="0" presId="urn:microsoft.com/office/officeart/2018/2/layout/IconLabelDescriptionList"/>
    <dgm:cxn modelId="{76BD8789-90D0-4EAD-9898-8B3F5EB981A4}" type="presParOf" srcId="{E2080EDB-E325-42C5-AD5D-CB3F63E30ECA}" destId="{9FD7A7B4-12F5-43D8-84C1-883ACA8F56A9}" srcOrd="4" destOrd="0" presId="urn:microsoft.com/office/officeart/2018/2/layout/IconLabelDescriptionList"/>
    <dgm:cxn modelId="{B65CC73F-A18D-47FA-8DF3-CE289A57CE2D}" type="presParOf" srcId="{A1B6EFC8-584A-47D0-95B3-052EAD76CB41}" destId="{7C376DA3-8582-4067-BE9A-45B94C97CA44}" srcOrd="5" destOrd="0" presId="urn:microsoft.com/office/officeart/2018/2/layout/IconLabelDescriptionList"/>
    <dgm:cxn modelId="{EFB02F57-E248-4D4A-9964-ACDF8407AAA5}" type="presParOf" srcId="{A1B6EFC8-584A-47D0-95B3-052EAD76CB41}" destId="{652A83FF-EDFD-4C63-A158-8A9BCFCB68C9}" srcOrd="6" destOrd="0" presId="urn:microsoft.com/office/officeart/2018/2/layout/IconLabelDescriptionList"/>
    <dgm:cxn modelId="{8D5EF3AE-8750-4CC8-9A17-1127BE376C31}" type="presParOf" srcId="{652A83FF-EDFD-4C63-A158-8A9BCFCB68C9}" destId="{CA0DA66C-7862-4E0E-B792-9F0D15D37EB3}" srcOrd="0" destOrd="0" presId="urn:microsoft.com/office/officeart/2018/2/layout/IconLabelDescriptionList"/>
    <dgm:cxn modelId="{3EB1865D-5BE0-4926-A43C-EC25EDCA56B6}" type="presParOf" srcId="{652A83FF-EDFD-4C63-A158-8A9BCFCB68C9}" destId="{D4E8E063-C8AD-4E55-B86F-F96D81DA07E0}" srcOrd="1" destOrd="0" presId="urn:microsoft.com/office/officeart/2018/2/layout/IconLabelDescriptionList"/>
    <dgm:cxn modelId="{8BB49660-3E52-42D6-AFB6-601706CA9523}" type="presParOf" srcId="{652A83FF-EDFD-4C63-A158-8A9BCFCB68C9}" destId="{FBABF7E4-280D-49AF-98C4-32FB476B7333}" srcOrd="2" destOrd="0" presId="urn:microsoft.com/office/officeart/2018/2/layout/IconLabelDescriptionList"/>
    <dgm:cxn modelId="{AF7E8A5D-A3AD-439B-8CED-EA3EFD319077}" type="presParOf" srcId="{652A83FF-EDFD-4C63-A158-8A9BCFCB68C9}" destId="{DFCDD14B-0C25-4F4D-B665-8B7B39C91C7E}" srcOrd="3" destOrd="0" presId="urn:microsoft.com/office/officeart/2018/2/layout/IconLabelDescriptionList"/>
    <dgm:cxn modelId="{F2272D64-3CF7-4963-97DC-55C2BB08BC0B}" type="presParOf" srcId="{652A83FF-EDFD-4C63-A158-8A9BCFCB68C9}" destId="{6A8D251D-61CE-4FD3-A933-9601D355C352}" srcOrd="4" destOrd="0" presId="urn:microsoft.com/office/officeart/2018/2/layout/IconLabelDescriptionList"/>
    <dgm:cxn modelId="{0C91FAF6-253F-4CDA-8F30-E1CC4123CE52}" type="presParOf" srcId="{A1B6EFC8-584A-47D0-95B3-052EAD76CB41}" destId="{04E0029F-D36E-441B-80BF-3131D507AF29}" srcOrd="7" destOrd="0" presId="urn:microsoft.com/office/officeart/2018/2/layout/IconLabelDescriptionList"/>
    <dgm:cxn modelId="{F90982E9-B5D4-4A32-B05B-222ED1B8F2BD}" type="presParOf" srcId="{A1B6EFC8-584A-47D0-95B3-052EAD76CB41}" destId="{30EE0ABA-54AE-491A-9EA2-C78D1D3A2276}" srcOrd="8" destOrd="0" presId="urn:microsoft.com/office/officeart/2018/2/layout/IconLabelDescriptionList"/>
    <dgm:cxn modelId="{8EB7E5BE-5D74-4E05-8E8D-09CA78532B12}" type="presParOf" srcId="{30EE0ABA-54AE-491A-9EA2-C78D1D3A2276}" destId="{D0806C53-241C-4083-8C93-7F5E7C584966}" srcOrd="0" destOrd="0" presId="urn:microsoft.com/office/officeart/2018/2/layout/IconLabelDescriptionList"/>
    <dgm:cxn modelId="{815D09BD-4E83-490F-9A5A-302FA9597708}" type="presParOf" srcId="{30EE0ABA-54AE-491A-9EA2-C78D1D3A2276}" destId="{CDEA3383-F48C-4618-A1C2-D4356FC2D662}" srcOrd="1" destOrd="0" presId="urn:microsoft.com/office/officeart/2018/2/layout/IconLabelDescriptionList"/>
    <dgm:cxn modelId="{B0173B3E-DE27-4D0C-9ACC-8862D3E6F6B5}" type="presParOf" srcId="{30EE0ABA-54AE-491A-9EA2-C78D1D3A2276}" destId="{20DA6D15-8D40-4CF0-BB7B-F44B510B558D}" srcOrd="2" destOrd="0" presId="urn:microsoft.com/office/officeart/2018/2/layout/IconLabelDescriptionList"/>
    <dgm:cxn modelId="{73A03417-6E7D-4092-9B8C-0BDC6AF546EC}" type="presParOf" srcId="{30EE0ABA-54AE-491A-9EA2-C78D1D3A2276}" destId="{DB4881DF-14A8-40EF-AD28-2E9C5BC345BE}" srcOrd="3" destOrd="0" presId="urn:microsoft.com/office/officeart/2018/2/layout/IconLabelDescriptionList"/>
    <dgm:cxn modelId="{F20E0B76-66BF-417B-A968-E739CF37D980}" type="presParOf" srcId="{30EE0ABA-54AE-491A-9EA2-C78D1D3A2276}" destId="{BB0E249E-2A7C-4BCF-AF2A-146F634D185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244C18-B7BC-44E9-9EB2-CDA0B5F46971}"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34998983-A1FB-4F22-9E3B-D3B0689B3FC6}">
      <dgm:prSet custT="1"/>
      <dgm:spPr/>
      <dgm:t>
        <a:bodyPr/>
        <a:lstStyle/>
        <a:p>
          <a:pPr algn="ctr">
            <a:defRPr b="1"/>
          </a:pPr>
          <a:r>
            <a:rPr lang="en-US" sz="1400" dirty="0">
              <a:latin typeface="微軟正黑體" panose="020B0604030504040204" pitchFamily="34" charset="-120"/>
              <a:ea typeface="微軟正黑體" panose="020B0604030504040204" pitchFamily="34" charset="-120"/>
            </a:rPr>
            <a:t>sensor</a:t>
          </a:r>
        </a:p>
      </dgm:t>
    </dgm:pt>
    <dgm:pt modelId="{0F7785B6-7620-4BBF-BB13-7690988C5EA0}" type="parTrans" cxnId="{4BBB0446-0FF8-4E87-988B-D8D59FE35E89}">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F9848538-4E6D-485A-8ACC-1C7275DA1F9D}" type="sibTrans" cxnId="{4BBB0446-0FF8-4E87-988B-D8D59FE35E89}">
      <dgm:prSet/>
      <dgm:spPr/>
      <dgm:t>
        <a:bodyPr/>
        <a:lstStyle/>
        <a:p>
          <a:endParaRPr lang="en-US" sz="1200">
            <a:latin typeface="微軟正黑體" panose="020B0604030504040204" pitchFamily="34" charset="-120"/>
            <a:ea typeface="微軟正黑體" panose="020B0604030504040204" pitchFamily="34" charset="-120"/>
          </a:endParaRPr>
        </a:p>
      </dgm:t>
    </dgm:pt>
    <dgm:pt modelId="{4B46ABEA-0727-4DCC-8A30-C9C8359EAC28}">
      <dgm:prSet custT="1"/>
      <dgm:spPr/>
      <dgm:t>
        <a:bodyPr/>
        <a:lstStyle/>
        <a:p>
          <a:pPr algn="ctr"/>
          <a:r>
            <a:rPr lang="en-US" sz="1200">
              <a:latin typeface="微軟正黑體" panose="020B0604030504040204" pitchFamily="34" charset="-120"/>
              <a:ea typeface="微軟正黑體" panose="020B0604030504040204" pitchFamily="34" charset="-120"/>
            </a:rPr>
            <a:t>camera</a:t>
          </a:r>
        </a:p>
      </dgm:t>
    </dgm:pt>
    <dgm:pt modelId="{B58FCBD0-CEFA-40F6-BD8B-4ADD5A9DFCF1}" type="parTrans" cxnId="{B09B9740-D3B7-46EA-BAC6-98F58F69D6FF}">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E40ADCCF-C4C4-4688-B1B1-8B6306775820}" type="sibTrans" cxnId="{B09B9740-D3B7-46EA-BAC6-98F58F69D6FF}">
      <dgm:prSet/>
      <dgm:spPr/>
      <dgm:t>
        <a:bodyPr/>
        <a:lstStyle/>
        <a:p>
          <a:endParaRPr lang="en-US" sz="1200">
            <a:latin typeface="微軟正黑體" panose="020B0604030504040204" pitchFamily="34" charset="-120"/>
            <a:ea typeface="微軟正黑體" panose="020B0604030504040204" pitchFamily="34" charset="-120"/>
          </a:endParaRPr>
        </a:p>
      </dgm:t>
    </dgm:pt>
    <dgm:pt modelId="{07AAF4E1-D610-48B4-BFCA-B0D320ADC3CD}">
      <dgm:prSet custT="1"/>
      <dgm:spPr/>
      <dgm:t>
        <a:bodyPr/>
        <a:lstStyle/>
        <a:p>
          <a:pPr algn="ctr">
            <a:defRPr b="1"/>
          </a:pPr>
          <a:r>
            <a:rPr lang="en-US" sz="1400">
              <a:latin typeface="微軟正黑體" panose="020B0604030504040204" pitchFamily="34" charset="-120"/>
              <a:ea typeface="微軟正黑體" panose="020B0604030504040204" pitchFamily="34" charset="-120"/>
            </a:rPr>
            <a:t>Communication components</a:t>
          </a:r>
        </a:p>
      </dgm:t>
    </dgm:pt>
    <dgm:pt modelId="{715A51A0-ADA5-4439-B5E2-D9D0DF217FCF}" type="parTrans" cxnId="{EC0834D9-6305-44E6-A195-FF49C1DC1330}">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A844192B-96DD-4FA1-8222-639F9AE21B9A}" type="sibTrans" cxnId="{EC0834D9-6305-44E6-A195-FF49C1DC1330}">
      <dgm:prSet/>
      <dgm:spPr/>
      <dgm:t>
        <a:bodyPr/>
        <a:lstStyle/>
        <a:p>
          <a:endParaRPr lang="en-US" sz="1200">
            <a:latin typeface="微軟正黑體" panose="020B0604030504040204" pitchFamily="34" charset="-120"/>
            <a:ea typeface="微軟正黑體" panose="020B0604030504040204" pitchFamily="34" charset="-120"/>
          </a:endParaRPr>
        </a:p>
      </dgm:t>
    </dgm:pt>
    <dgm:pt modelId="{DD4C3035-2643-4134-8EB9-63EEA844AD29}">
      <dgm:prSet custT="1"/>
      <dgm:spPr/>
      <dgm:t>
        <a:bodyPr/>
        <a:lstStyle/>
        <a:p>
          <a:pPr algn="l"/>
          <a:r>
            <a:rPr lang="en-US" sz="1200" dirty="0">
              <a:latin typeface="微軟正黑體" panose="020B0604030504040204" pitchFamily="34" charset="-120"/>
              <a:ea typeface="微軟正黑體" panose="020B0604030504040204" pitchFamily="34" charset="-120"/>
            </a:rPr>
            <a:t>IEEE 802.11n standard</a:t>
          </a:r>
        </a:p>
      </dgm:t>
    </dgm:pt>
    <dgm:pt modelId="{AD2FCCD2-2A99-4209-B2D4-702F4A49EED6}" type="parTrans" cxnId="{CF3FA7B8-224B-4B24-82B2-A565F1E3DBC9}">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E377A09C-0917-4521-BBFF-947795332CF7}" type="sibTrans" cxnId="{CF3FA7B8-224B-4B24-82B2-A565F1E3DBC9}">
      <dgm:prSet/>
      <dgm:spPr/>
      <dgm:t>
        <a:bodyPr/>
        <a:lstStyle/>
        <a:p>
          <a:endParaRPr lang="en-US" sz="1200">
            <a:latin typeface="微軟正黑體" panose="020B0604030504040204" pitchFamily="34" charset="-120"/>
            <a:ea typeface="微軟正黑體" panose="020B0604030504040204" pitchFamily="34" charset="-120"/>
          </a:endParaRPr>
        </a:p>
      </dgm:t>
    </dgm:pt>
    <dgm:pt modelId="{7B9E3D57-5E1F-409B-A69A-45DA576DFC19}">
      <dgm:prSet custT="1"/>
      <dgm:spPr/>
      <dgm:t>
        <a:bodyPr/>
        <a:lstStyle/>
        <a:p>
          <a:pPr algn="l"/>
          <a:r>
            <a:rPr lang="en-US" sz="1200" dirty="0">
              <a:latin typeface="微軟正黑體" panose="020B0604030504040204" pitchFamily="34" charset="-120"/>
              <a:ea typeface="微軟正黑體" panose="020B0604030504040204" pitchFamily="34" charset="-120"/>
            </a:rPr>
            <a:t>Wireless communication technology for high-speed data transfer in various applications</a:t>
          </a:r>
        </a:p>
      </dgm:t>
    </dgm:pt>
    <dgm:pt modelId="{AC9FBC8C-AB4D-4E4C-9012-14D3E50462D2}" type="parTrans" cxnId="{418661A9-34A1-4F78-A128-D1A4739D89C1}">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F7624CBD-A3E8-41E8-921F-49424192B473}" type="sibTrans" cxnId="{418661A9-34A1-4F78-A128-D1A4739D89C1}">
      <dgm:prSet/>
      <dgm:spPr/>
      <dgm:t>
        <a:bodyPr/>
        <a:lstStyle/>
        <a:p>
          <a:endParaRPr lang="en-US" sz="1200">
            <a:latin typeface="微軟正黑體" panose="020B0604030504040204" pitchFamily="34" charset="-120"/>
            <a:ea typeface="微軟正黑體" panose="020B0604030504040204" pitchFamily="34" charset="-120"/>
          </a:endParaRPr>
        </a:p>
      </dgm:t>
    </dgm:pt>
    <dgm:pt modelId="{06777A3E-95E0-48D7-9CBE-69E9BA76AFB6}">
      <dgm:prSet custT="1"/>
      <dgm:spPr/>
      <dgm:t>
        <a:bodyPr/>
        <a:lstStyle/>
        <a:p>
          <a:pPr algn="ctr">
            <a:defRPr b="1"/>
          </a:pPr>
          <a:r>
            <a:rPr lang="en-US" sz="1400">
              <a:latin typeface="微軟正黑體" panose="020B0604030504040204" pitchFamily="34" charset="-120"/>
              <a:ea typeface="微軟正黑體" panose="020B0604030504040204" pitchFamily="34" charset="-120"/>
            </a:rPr>
            <a:t>Control and drive</a:t>
          </a:r>
        </a:p>
      </dgm:t>
    </dgm:pt>
    <dgm:pt modelId="{7316F74C-4EE4-4252-9783-06B0017C8EB1}" type="parTrans" cxnId="{3C5737DC-33B3-4BC3-8122-D0A19F4B6F39}">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4EF7BD94-0AB1-4733-AA43-44A59AA22E79}" type="sibTrans" cxnId="{3C5737DC-33B3-4BC3-8122-D0A19F4B6F39}">
      <dgm:prSet/>
      <dgm:spPr/>
      <dgm:t>
        <a:bodyPr/>
        <a:lstStyle/>
        <a:p>
          <a:endParaRPr lang="en-US" sz="1200">
            <a:latin typeface="微軟正黑體" panose="020B0604030504040204" pitchFamily="34" charset="-120"/>
            <a:ea typeface="微軟正黑體" panose="020B0604030504040204" pitchFamily="34" charset="-120"/>
          </a:endParaRPr>
        </a:p>
      </dgm:t>
    </dgm:pt>
    <dgm:pt modelId="{41752922-D872-488B-8829-4D8416EE5882}">
      <dgm:prSet custT="1"/>
      <dgm:spPr/>
      <dgm:t>
        <a:bodyPr/>
        <a:lstStyle/>
        <a:p>
          <a:pPr algn="l"/>
          <a:r>
            <a:rPr lang="en-US" sz="1200">
              <a:latin typeface="微軟正黑體" panose="020B0604030504040204" pitchFamily="34" charset="-120"/>
              <a:ea typeface="微軟正黑體" panose="020B0604030504040204" pitchFamily="34" charset="-120"/>
            </a:rPr>
            <a:t>Drive-by-wire system</a:t>
          </a:r>
        </a:p>
      </dgm:t>
    </dgm:pt>
    <dgm:pt modelId="{A4570B22-579F-4137-8E53-0540EAB726AE}" type="parTrans" cxnId="{8E611BAB-BB77-4482-9694-202DC3BE1391}">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6C765868-2243-41B6-A137-A808E93B62C0}" type="sibTrans" cxnId="{8E611BAB-BB77-4482-9694-202DC3BE1391}">
      <dgm:prSet/>
      <dgm:spPr/>
      <dgm:t>
        <a:bodyPr/>
        <a:lstStyle/>
        <a:p>
          <a:endParaRPr lang="en-US" sz="1200">
            <a:latin typeface="微軟正黑體" panose="020B0604030504040204" pitchFamily="34" charset="-120"/>
            <a:ea typeface="微軟正黑體" panose="020B0604030504040204" pitchFamily="34" charset="-120"/>
          </a:endParaRPr>
        </a:p>
      </dgm:t>
    </dgm:pt>
    <dgm:pt modelId="{DE9A5DFA-1C6B-4B69-A2A3-702831F883F0}">
      <dgm:prSet custT="1"/>
      <dgm:spPr/>
      <dgm:t>
        <a:bodyPr/>
        <a:lstStyle/>
        <a:p>
          <a:pPr algn="l"/>
          <a:r>
            <a:rPr lang="en-US" sz="1200" dirty="0">
              <a:latin typeface="微軟正黑體" panose="020B0604030504040204" pitchFamily="34" charset="-120"/>
              <a:ea typeface="微軟正黑體" panose="020B0604030504040204" pitchFamily="34" charset="-120"/>
            </a:rPr>
            <a:t>Electronic control of accelerator, brake and steering systems</a:t>
          </a:r>
        </a:p>
      </dgm:t>
    </dgm:pt>
    <dgm:pt modelId="{A77B3EF3-391B-4D97-A11F-4FCF04410AB6}" type="parTrans" cxnId="{1AB11E04-DDCA-4AC1-B732-8486A5F2D32A}">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4FA09371-7D93-43C5-9E85-866C3FAA6CE5}" type="sibTrans" cxnId="{1AB11E04-DDCA-4AC1-B732-8486A5F2D32A}">
      <dgm:prSet/>
      <dgm:spPr/>
      <dgm:t>
        <a:bodyPr/>
        <a:lstStyle/>
        <a:p>
          <a:endParaRPr lang="en-US" sz="1200">
            <a:latin typeface="微軟正黑體" panose="020B0604030504040204" pitchFamily="34" charset="-120"/>
            <a:ea typeface="微軟正黑體" panose="020B0604030504040204" pitchFamily="34" charset="-120"/>
          </a:endParaRPr>
        </a:p>
      </dgm:t>
    </dgm:pt>
    <dgm:pt modelId="{615FEF50-9025-4E42-9CDD-FD87AE56EB39}">
      <dgm:prSet custT="1"/>
      <dgm:spPr/>
      <dgm:t>
        <a:bodyPr/>
        <a:lstStyle/>
        <a:p>
          <a:pPr algn="ctr">
            <a:defRPr b="1"/>
          </a:pPr>
          <a:r>
            <a:rPr lang="en-US" sz="1400" dirty="0">
              <a:latin typeface="微軟正黑體" panose="020B0604030504040204" pitchFamily="34" charset="-120"/>
              <a:ea typeface="微軟正黑體" panose="020B0604030504040204" pitchFamily="34" charset="-120"/>
            </a:rPr>
            <a:t>Communication with Vehicle Control Unit (VCU)</a:t>
          </a:r>
        </a:p>
      </dgm:t>
    </dgm:pt>
    <dgm:pt modelId="{953233C9-53FB-4DC6-9534-0D750134A061}" type="parTrans" cxnId="{8CE56B0E-B2A4-4D7E-986C-FE715D1E4E63}">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0F948542-3F38-4CFE-8841-79DE533A081F}" type="sibTrans" cxnId="{8CE56B0E-B2A4-4D7E-986C-FE715D1E4E63}">
      <dgm:prSet/>
      <dgm:spPr/>
      <dgm:t>
        <a:bodyPr/>
        <a:lstStyle/>
        <a:p>
          <a:endParaRPr lang="en-US" sz="1200">
            <a:latin typeface="微軟正黑體" panose="020B0604030504040204" pitchFamily="34" charset="-120"/>
            <a:ea typeface="微軟正黑體" panose="020B0604030504040204" pitchFamily="34" charset="-120"/>
          </a:endParaRPr>
        </a:p>
      </dgm:t>
    </dgm:pt>
    <dgm:pt modelId="{EA28BDCE-AE55-458D-A60E-3E9D3C3F1ED9}">
      <dgm:prSet custT="1"/>
      <dgm:spPr/>
      <dgm:t>
        <a:bodyPr/>
        <a:lstStyle/>
        <a:p>
          <a:pPr algn="l">
            <a:buFont typeface="Arial" panose="020B0604020202020204" pitchFamily="34" charset="0"/>
            <a:buChar char="•"/>
          </a:pPr>
          <a:r>
            <a:rPr lang="en-US" sz="1200" dirty="0">
              <a:latin typeface="微軟正黑體" panose="020B0604030504040204" pitchFamily="34" charset="-120"/>
              <a:ea typeface="微軟正黑體" panose="020B0604030504040204" pitchFamily="34" charset="-120"/>
            </a:rPr>
            <a:t>VCU receives processed data from perception and processing modules</a:t>
          </a:r>
          <a:r>
            <a:rPr lang="en-US" altLang="zh-TW" sz="1200" dirty="0">
              <a:latin typeface="微軟正黑體" panose="020B0604030504040204" pitchFamily="34" charset="-120"/>
              <a:ea typeface="微軟正黑體" panose="020B0604030504040204" pitchFamily="34" charset="-120"/>
            </a:rPr>
            <a:t>.</a:t>
          </a:r>
          <a:endParaRPr lang="en-US" sz="1200" dirty="0">
            <a:latin typeface="微軟正黑體" panose="020B0604030504040204" pitchFamily="34" charset="-120"/>
            <a:ea typeface="微軟正黑體" panose="020B0604030504040204" pitchFamily="34" charset="-120"/>
          </a:endParaRPr>
        </a:p>
        <a:p>
          <a:pPr algn="l">
            <a:buFont typeface="Arial" panose="020B0604020202020204" pitchFamily="34" charset="0"/>
            <a:buChar char="•"/>
          </a:pPr>
          <a:r>
            <a:rPr lang="en-US" sz="1200" dirty="0">
              <a:latin typeface="微軟正黑體" panose="020B0604030504040204" pitchFamily="34" charset="-120"/>
              <a:ea typeface="微軟正黑體" panose="020B0604030504040204" pitchFamily="34" charset="-120"/>
            </a:rPr>
            <a:t>Sends control signals to actuators for vehicle maneuvering</a:t>
          </a:r>
          <a:r>
            <a:rPr lang="en-US" altLang="zh-TW" sz="1200" dirty="0">
              <a:latin typeface="微軟正黑體" panose="020B0604030504040204" pitchFamily="34" charset="-120"/>
              <a:ea typeface="微軟正黑體" panose="020B0604030504040204" pitchFamily="34" charset="-120"/>
            </a:rPr>
            <a:t>.</a:t>
          </a:r>
          <a:endParaRPr lang="en-US" sz="1200" dirty="0">
            <a:latin typeface="微軟正黑體" panose="020B0604030504040204" pitchFamily="34" charset="-120"/>
            <a:ea typeface="微軟正黑體" panose="020B0604030504040204" pitchFamily="34" charset="-120"/>
          </a:endParaRPr>
        </a:p>
      </dgm:t>
    </dgm:pt>
    <dgm:pt modelId="{B8DA9FEF-A341-4A80-A037-3AF6705812DF}" type="parTrans" cxnId="{8480B8F2-21F6-48F4-8F77-91255CB08D37}">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98C11472-6E81-4026-B248-B51368074831}" type="sibTrans" cxnId="{8480B8F2-21F6-48F4-8F77-91255CB08D37}">
      <dgm:prSet/>
      <dgm:spPr/>
      <dgm:t>
        <a:bodyPr/>
        <a:lstStyle/>
        <a:p>
          <a:endParaRPr lang="en-US" sz="1200">
            <a:latin typeface="微軟正黑體" panose="020B0604030504040204" pitchFamily="34" charset="-120"/>
            <a:ea typeface="微軟正黑體" panose="020B0604030504040204" pitchFamily="34" charset="-120"/>
          </a:endParaRPr>
        </a:p>
      </dgm:t>
    </dgm:pt>
    <dgm:pt modelId="{8AF3D378-D613-4D35-900A-A87A27167A13}">
      <dgm:prSet custT="1"/>
      <dgm:spPr/>
      <dgm:t>
        <a:bodyPr/>
        <a:lstStyle/>
        <a:p>
          <a:pPr algn="ctr">
            <a:defRPr b="1"/>
          </a:pPr>
          <a:r>
            <a:rPr lang="en-US" sz="1400" dirty="0">
              <a:latin typeface="微軟正黑體" panose="020B0604030504040204" pitchFamily="34" charset="-120"/>
              <a:ea typeface="微軟正黑體" panose="020B0604030504040204" pitchFamily="34" charset="-120"/>
            </a:rPr>
            <a:t>Human Machine Interface (HMI)</a:t>
          </a:r>
        </a:p>
      </dgm:t>
    </dgm:pt>
    <dgm:pt modelId="{D08AB78C-216D-4BAE-A980-76C434C5DCEC}" type="parTrans" cxnId="{7BCB9427-D074-4589-A617-773D6AA1F8EF}">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4C6EBDD9-37FC-4254-9A9F-A57CA3881567}" type="sibTrans" cxnId="{7BCB9427-D074-4589-A617-773D6AA1F8EF}">
      <dgm:prSet/>
      <dgm:spPr/>
      <dgm:t>
        <a:bodyPr/>
        <a:lstStyle/>
        <a:p>
          <a:endParaRPr lang="en-US" sz="1200">
            <a:latin typeface="微軟正黑體" panose="020B0604030504040204" pitchFamily="34" charset="-120"/>
            <a:ea typeface="微軟正黑體" panose="020B0604030504040204" pitchFamily="34" charset="-120"/>
          </a:endParaRPr>
        </a:p>
      </dgm:t>
    </dgm:pt>
    <dgm:pt modelId="{A91D262B-0A3C-4BF8-B245-254E9A92138B}">
      <dgm:prSet custT="1"/>
      <dgm:spPr/>
      <dgm:t>
        <a:bodyPr/>
        <a:lstStyle/>
        <a:p>
          <a:pPr algn="l"/>
          <a:r>
            <a:rPr lang="en-US" sz="1200">
              <a:latin typeface="微軟正黑體" panose="020B0604030504040204" pitchFamily="34" charset="-120"/>
              <a:ea typeface="微軟正黑體" panose="020B0604030504040204" pitchFamily="34" charset="-120"/>
            </a:rPr>
            <a:t>The screen displays</a:t>
          </a:r>
        </a:p>
      </dgm:t>
    </dgm:pt>
    <dgm:pt modelId="{6CAA2296-85B6-4658-990F-6EB3EFE8B62C}" type="parTrans" cxnId="{C65C8FBB-9CAD-40A4-BABD-5FA1907F0877}">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F0119BAF-F8D8-42D6-A2B6-311FEC79D40B}" type="sibTrans" cxnId="{C65C8FBB-9CAD-40A4-BABD-5FA1907F0877}">
      <dgm:prSet/>
      <dgm:spPr/>
      <dgm:t>
        <a:bodyPr/>
        <a:lstStyle/>
        <a:p>
          <a:endParaRPr lang="en-US" sz="1200">
            <a:latin typeface="微軟正黑體" panose="020B0604030504040204" pitchFamily="34" charset="-120"/>
            <a:ea typeface="微軟正黑體" panose="020B0604030504040204" pitchFamily="34" charset="-120"/>
          </a:endParaRPr>
        </a:p>
      </dgm:t>
    </dgm:pt>
    <dgm:pt modelId="{EA5A575A-17FF-4904-9CFB-F22C5BA9D0E3}">
      <dgm:prSet custT="1"/>
      <dgm:spPr/>
      <dgm:t>
        <a:bodyPr/>
        <a:lstStyle/>
        <a:p>
          <a:pPr algn="l"/>
          <a:r>
            <a:rPr lang="en-US" sz="1200" dirty="0">
              <a:latin typeface="微軟正黑體" panose="020B0604030504040204" pitchFamily="34" charset="-120"/>
              <a:ea typeface="微軟正黑體" panose="020B0604030504040204" pitchFamily="34" charset="-120"/>
            </a:rPr>
            <a:t>Dashboard screen displays relevant information to driver</a:t>
          </a:r>
          <a:r>
            <a:rPr lang="en-US" altLang="zh-TW" sz="1200" dirty="0">
              <a:latin typeface="微軟正黑體" panose="020B0604030504040204" pitchFamily="34" charset="-120"/>
              <a:ea typeface="微軟正黑體" panose="020B0604030504040204" pitchFamily="34" charset="-120"/>
            </a:rPr>
            <a:t>.</a:t>
          </a:r>
          <a:endParaRPr lang="en-US" sz="1200" dirty="0">
            <a:latin typeface="微軟正黑體" panose="020B0604030504040204" pitchFamily="34" charset="-120"/>
            <a:ea typeface="微軟正黑體" panose="020B0604030504040204" pitchFamily="34" charset="-120"/>
          </a:endParaRPr>
        </a:p>
      </dgm:t>
    </dgm:pt>
    <dgm:pt modelId="{9D02786F-D788-4787-B098-7352FFD50714}" type="parTrans" cxnId="{EF4C6E81-01B1-4494-9D3F-5C9B558F9909}">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CB0684D1-432B-4FEE-A580-0411559E0F9C}" type="sibTrans" cxnId="{EF4C6E81-01B1-4494-9D3F-5C9B558F9909}">
      <dgm:prSet/>
      <dgm:spPr/>
      <dgm:t>
        <a:bodyPr/>
        <a:lstStyle/>
        <a:p>
          <a:endParaRPr lang="en-US" sz="1200">
            <a:latin typeface="微軟正黑體" panose="020B0604030504040204" pitchFamily="34" charset="-120"/>
            <a:ea typeface="微軟正黑體" panose="020B0604030504040204" pitchFamily="34" charset="-120"/>
          </a:endParaRPr>
        </a:p>
      </dgm:t>
    </dgm:pt>
    <dgm:pt modelId="{B1B2E5B7-05CB-440D-A0DA-CF2D8BC0CCF2}">
      <dgm:prSet custT="1"/>
      <dgm:spPr/>
      <dgm:t>
        <a:bodyPr/>
        <a:lstStyle/>
        <a:p>
          <a:pPr algn="l"/>
          <a:r>
            <a:rPr lang="en-US" sz="1200" dirty="0">
              <a:latin typeface="微軟正黑體" panose="020B0604030504040204" pitchFamily="34" charset="-120"/>
              <a:ea typeface="微軟正黑體" panose="020B0604030504040204" pitchFamily="34" charset="-120"/>
            </a:rPr>
            <a:t>Real-time update of vehicle status</a:t>
          </a:r>
          <a:r>
            <a:rPr lang="zh-TW" altLang="en-US" sz="1200" dirty="0">
              <a:latin typeface="微軟正黑體" panose="020B0604030504040204" pitchFamily="34" charset="-120"/>
              <a:ea typeface="微軟正黑體" panose="020B0604030504040204" pitchFamily="34" charset="-120"/>
            </a:rPr>
            <a:t> </a:t>
          </a:r>
          <a:r>
            <a:rPr lang="en-US" sz="1200" dirty="0">
              <a:latin typeface="微軟正黑體" panose="020B0604030504040204" pitchFamily="34" charset="-120"/>
              <a:ea typeface="微軟正黑體" panose="020B0604030504040204" pitchFamily="34" charset="-120"/>
            </a:rPr>
            <a:t>and route</a:t>
          </a:r>
          <a:r>
            <a:rPr lang="en-US" altLang="zh-TW" sz="1200" dirty="0">
              <a:latin typeface="微軟正黑體" panose="020B0604030504040204" pitchFamily="34" charset="-120"/>
              <a:ea typeface="微軟正黑體" panose="020B0604030504040204" pitchFamily="34" charset="-120"/>
            </a:rPr>
            <a:t>.</a:t>
          </a:r>
          <a:endParaRPr lang="en-US" sz="1200" dirty="0">
            <a:latin typeface="微軟正黑體" panose="020B0604030504040204" pitchFamily="34" charset="-120"/>
            <a:ea typeface="微軟正黑體" panose="020B0604030504040204" pitchFamily="34" charset="-120"/>
          </a:endParaRPr>
        </a:p>
      </dgm:t>
    </dgm:pt>
    <dgm:pt modelId="{ED0386D5-A83A-43C8-9E55-56EBA92516E0}" type="parTrans" cxnId="{5710ED37-BCF4-4C4F-9917-DDA57EC6C9B5}">
      <dgm:prSet/>
      <dgm:spPr/>
      <dgm:t>
        <a:bodyPr/>
        <a:lstStyle/>
        <a:p>
          <a:pPr algn="l"/>
          <a:endParaRPr lang="en-US" sz="1200">
            <a:latin typeface="微軟正黑體" panose="020B0604030504040204" pitchFamily="34" charset="-120"/>
            <a:ea typeface="微軟正黑體" panose="020B0604030504040204" pitchFamily="34" charset="-120"/>
          </a:endParaRPr>
        </a:p>
      </dgm:t>
    </dgm:pt>
    <dgm:pt modelId="{304DB2FF-8CFD-4F10-A83A-241330C1BA79}" type="sibTrans" cxnId="{5710ED37-BCF4-4C4F-9917-DDA57EC6C9B5}">
      <dgm:prSet/>
      <dgm:spPr/>
      <dgm:t>
        <a:bodyPr/>
        <a:lstStyle/>
        <a:p>
          <a:endParaRPr lang="en-US" sz="1200">
            <a:latin typeface="微軟正黑體" panose="020B0604030504040204" pitchFamily="34" charset="-120"/>
            <a:ea typeface="微軟正黑體" panose="020B0604030504040204" pitchFamily="34" charset="-120"/>
          </a:endParaRPr>
        </a:p>
      </dgm:t>
    </dgm:pt>
    <dgm:pt modelId="{ACC6CA23-7655-4A8F-995A-3C8A25E0CCEC}" type="pres">
      <dgm:prSet presAssocID="{87244C18-B7BC-44E9-9EB2-CDA0B5F46971}" presName="diagram" presStyleCnt="0">
        <dgm:presLayoutVars>
          <dgm:chPref val="1"/>
          <dgm:dir/>
          <dgm:animOne val="branch"/>
          <dgm:animLvl val="lvl"/>
          <dgm:resizeHandles/>
        </dgm:presLayoutVars>
      </dgm:prSet>
      <dgm:spPr/>
    </dgm:pt>
    <dgm:pt modelId="{A5F4FA91-DC7B-454E-8287-CD69DFD408A7}" type="pres">
      <dgm:prSet presAssocID="{34998983-A1FB-4F22-9E3B-D3B0689B3FC6}" presName="root" presStyleCnt="0"/>
      <dgm:spPr/>
    </dgm:pt>
    <dgm:pt modelId="{86659CA0-489B-43E6-AA6E-7AD4304CE77D}" type="pres">
      <dgm:prSet presAssocID="{34998983-A1FB-4F22-9E3B-D3B0689B3FC6}" presName="rootComposite" presStyleCnt="0"/>
      <dgm:spPr/>
    </dgm:pt>
    <dgm:pt modelId="{3A9B28F3-EB6E-4F52-83D3-74B795BE7441}" type="pres">
      <dgm:prSet presAssocID="{34998983-A1FB-4F22-9E3B-D3B0689B3FC6}" presName="rootText" presStyleLbl="node1" presStyleIdx="0" presStyleCnt="5"/>
      <dgm:spPr/>
    </dgm:pt>
    <dgm:pt modelId="{9824B5DE-0592-4177-A8D8-DCAE911E4D2C}" type="pres">
      <dgm:prSet presAssocID="{34998983-A1FB-4F22-9E3B-D3B0689B3FC6}" presName="rootConnector" presStyleLbl="node1" presStyleIdx="0" presStyleCnt="5"/>
      <dgm:spPr/>
    </dgm:pt>
    <dgm:pt modelId="{46BFEE4B-E695-4D02-AA7C-62EC45224D87}" type="pres">
      <dgm:prSet presAssocID="{34998983-A1FB-4F22-9E3B-D3B0689B3FC6}" presName="childShape" presStyleCnt="0"/>
      <dgm:spPr/>
    </dgm:pt>
    <dgm:pt modelId="{88A827D9-9D4D-46BE-8357-4BB7984CD304}" type="pres">
      <dgm:prSet presAssocID="{B58FCBD0-CEFA-40F6-BD8B-4ADD5A9DFCF1}" presName="Name13" presStyleLbl="parChTrans1D2" presStyleIdx="0" presStyleCnt="6"/>
      <dgm:spPr/>
    </dgm:pt>
    <dgm:pt modelId="{4213B805-1157-41EC-829B-1B635276A60E}" type="pres">
      <dgm:prSet presAssocID="{4B46ABEA-0727-4DCC-8A30-C9C8359EAC28}" presName="childText" presStyleLbl="bgAcc1" presStyleIdx="0" presStyleCnt="6">
        <dgm:presLayoutVars>
          <dgm:bulletEnabled val="1"/>
        </dgm:presLayoutVars>
      </dgm:prSet>
      <dgm:spPr/>
    </dgm:pt>
    <dgm:pt modelId="{2260BDC5-23A1-44FC-BB45-A4C327303374}" type="pres">
      <dgm:prSet presAssocID="{07AAF4E1-D610-48B4-BFCA-B0D320ADC3CD}" presName="root" presStyleCnt="0"/>
      <dgm:spPr/>
    </dgm:pt>
    <dgm:pt modelId="{8EDFC4EA-A7D2-4B13-9CDA-87DD336289C6}" type="pres">
      <dgm:prSet presAssocID="{07AAF4E1-D610-48B4-BFCA-B0D320ADC3CD}" presName="rootComposite" presStyleCnt="0"/>
      <dgm:spPr/>
    </dgm:pt>
    <dgm:pt modelId="{F74E05E5-8C80-4B2A-9123-16DC4A623D00}" type="pres">
      <dgm:prSet presAssocID="{07AAF4E1-D610-48B4-BFCA-B0D320ADC3CD}" presName="rootText" presStyleLbl="node1" presStyleIdx="1" presStyleCnt="5"/>
      <dgm:spPr/>
    </dgm:pt>
    <dgm:pt modelId="{11E57A41-C25C-4AC7-995D-BB4C0AA4775E}" type="pres">
      <dgm:prSet presAssocID="{07AAF4E1-D610-48B4-BFCA-B0D320ADC3CD}" presName="rootConnector" presStyleLbl="node1" presStyleIdx="1" presStyleCnt="5"/>
      <dgm:spPr/>
    </dgm:pt>
    <dgm:pt modelId="{A941CE0C-2501-42D3-90E3-0F7EC00C3448}" type="pres">
      <dgm:prSet presAssocID="{07AAF4E1-D610-48B4-BFCA-B0D320ADC3CD}" presName="childShape" presStyleCnt="0"/>
      <dgm:spPr/>
    </dgm:pt>
    <dgm:pt modelId="{5AFD8CAB-2731-42E4-9738-FC3D24B8E6FF}" type="pres">
      <dgm:prSet presAssocID="{AD2FCCD2-2A99-4209-B2D4-702F4A49EED6}" presName="Name13" presStyleLbl="parChTrans1D2" presStyleIdx="1" presStyleCnt="6"/>
      <dgm:spPr/>
    </dgm:pt>
    <dgm:pt modelId="{79E9F52A-DD40-496C-A9A5-8C5F46FCFC42}" type="pres">
      <dgm:prSet presAssocID="{DD4C3035-2643-4134-8EB9-63EEA844AD29}" presName="childText" presStyleLbl="bgAcc1" presStyleIdx="1" presStyleCnt="6" custScaleX="154500" custScaleY="230199">
        <dgm:presLayoutVars>
          <dgm:bulletEnabled val="1"/>
        </dgm:presLayoutVars>
      </dgm:prSet>
      <dgm:spPr/>
    </dgm:pt>
    <dgm:pt modelId="{4CD2B70C-42EB-4F7B-BC98-C0B42F966B8E}" type="pres">
      <dgm:prSet presAssocID="{06777A3E-95E0-48D7-9CBE-69E9BA76AFB6}" presName="root" presStyleCnt="0"/>
      <dgm:spPr/>
    </dgm:pt>
    <dgm:pt modelId="{3A2DEA80-D34E-49FA-A8B2-C5043AD03858}" type="pres">
      <dgm:prSet presAssocID="{06777A3E-95E0-48D7-9CBE-69E9BA76AFB6}" presName="rootComposite" presStyleCnt="0"/>
      <dgm:spPr/>
    </dgm:pt>
    <dgm:pt modelId="{37812DD9-52EE-4033-BA73-93AF56D98146}" type="pres">
      <dgm:prSet presAssocID="{06777A3E-95E0-48D7-9CBE-69E9BA76AFB6}" presName="rootText" presStyleLbl="node1" presStyleIdx="2" presStyleCnt="5"/>
      <dgm:spPr/>
    </dgm:pt>
    <dgm:pt modelId="{B119F4FF-BE33-4110-A0B4-F7B5A8B4AB30}" type="pres">
      <dgm:prSet presAssocID="{06777A3E-95E0-48D7-9CBE-69E9BA76AFB6}" presName="rootConnector" presStyleLbl="node1" presStyleIdx="2" presStyleCnt="5"/>
      <dgm:spPr/>
    </dgm:pt>
    <dgm:pt modelId="{E183E5F3-55DC-4901-A91E-25387BB7E914}" type="pres">
      <dgm:prSet presAssocID="{06777A3E-95E0-48D7-9CBE-69E9BA76AFB6}" presName="childShape" presStyleCnt="0"/>
      <dgm:spPr/>
    </dgm:pt>
    <dgm:pt modelId="{45C5C164-108E-4D50-97AE-4B415CE17C80}" type="pres">
      <dgm:prSet presAssocID="{A4570B22-579F-4137-8E53-0540EAB726AE}" presName="Name13" presStyleLbl="parChTrans1D2" presStyleIdx="2" presStyleCnt="6"/>
      <dgm:spPr/>
    </dgm:pt>
    <dgm:pt modelId="{A8F7CAD4-1183-4F5C-8A93-3B02EA4CA74F}" type="pres">
      <dgm:prSet presAssocID="{41752922-D872-488B-8829-4D8416EE5882}" presName="childText" presStyleLbl="bgAcc1" presStyleIdx="2" presStyleCnt="6" custScaleX="157939" custScaleY="100578">
        <dgm:presLayoutVars>
          <dgm:bulletEnabled val="1"/>
        </dgm:presLayoutVars>
      </dgm:prSet>
      <dgm:spPr/>
    </dgm:pt>
    <dgm:pt modelId="{71C4703C-46CD-431D-BE66-F03C434E7E1D}" type="pres">
      <dgm:prSet presAssocID="{A77B3EF3-391B-4D97-A11F-4FCF04410AB6}" presName="Name13" presStyleLbl="parChTrans1D2" presStyleIdx="3" presStyleCnt="6"/>
      <dgm:spPr/>
    </dgm:pt>
    <dgm:pt modelId="{0378C52E-E05E-4417-8C31-0A590A98A249}" type="pres">
      <dgm:prSet presAssocID="{DE9A5DFA-1C6B-4B69-A2A3-702831F883F0}" presName="childText" presStyleLbl="bgAcc1" presStyleIdx="3" presStyleCnt="6" custScaleX="157666" custScaleY="105747">
        <dgm:presLayoutVars>
          <dgm:bulletEnabled val="1"/>
        </dgm:presLayoutVars>
      </dgm:prSet>
      <dgm:spPr/>
    </dgm:pt>
    <dgm:pt modelId="{57753425-2E2F-40C4-B87B-0679D3094E68}" type="pres">
      <dgm:prSet presAssocID="{615FEF50-9025-4E42-9CDD-FD87AE56EB39}" presName="root" presStyleCnt="0"/>
      <dgm:spPr/>
    </dgm:pt>
    <dgm:pt modelId="{4C8A650A-62C0-49A2-B034-93E81B1051D3}" type="pres">
      <dgm:prSet presAssocID="{615FEF50-9025-4E42-9CDD-FD87AE56EB39}" presName="rootComposite" presStyleCnt="0"/>
      <dgm:spPr/>
    </dgm:pt>
    <dgm:pt modelId="{8A433B7A-2494-4B8C-9462-796D11D1CF48}" type="pres">
      <dgm:prSet presAssocID="{615FEF50-9025-4E42-9CDD-FD87AE56EB39}" presName="rootText" presStyleLbl="node1" presStyleIdx="3" presStyleCnt="5" custScaleX="138811" custScaleY="106600"/>
      <dgm:spPr/>
    </dgm:pt>
    <dgm:pt modelId="{F888E096-4B40-4B1A-9C04-33071E040B22}" type="pres">
      <dgm:prSet presAssocID="{615FEF50-9025-4E42-9CDD-FD87AE56EB39}" presName="rootConnector" presStyleLbl="node1" presStyleIdx="3" presStyleCnt="5"/>
      <dgm:spPr/>
    </dgm:pt>
    <dgm:pt modelId="{388A12B2-2FD2-4A61-9BFA-74FE0CF5FEA2}" type="pres">
      <dgm:prSet presAssocID="{615FEF50-9025-4E42-9CDD-FD87AE56EB39}" presName="childShape" presStyleCnt="0"/>
      <dgm:spPr/>
    </dgm:pt>
    <dgm:pt modelId="{21BAC2B8-6CCA-45E7-8C82-29C82C903358}" type="pres">
      <dgm:prSet presAssocID="{B8DA9FEF-A341-4A80-A037-3AF6705812DF}" presName="Name13" presStyleLbl="parChTrans1D2" presStyleIdx="4" presStyleCnt="6"/>
      <dgm:spPr/>
    </dgm:pt>
    <dgm:pt modelId="{70997E46-B4A9-4CD1-84E8-808059D9BA18}" type="pres">
      <dgm:prSet presAssocID="{EA28BDCE-AE55-458D-A60E-3E9D3C3F1ED9}" presName="childText" presStyleLbl="bgAcc1" presStyleIdx="4" presStyleCnt="6" custScaleX="143810" custScaleY="269591" custLinFactNeighborX="-426" custLinFactNeighborY="-6620">
        <dgm:presLayoutVars>
          <dgm:bulletEnabled val="1"/>
        </dgm:presLayoutVars>
      </dgm:prSet>
      <dgm:spPr/>
    </dgm:pt>
    <dgm:pt modelId="{8B8E147F-95E1-44B7-B4FA-95FDAD1DF564}" type="pres">
      <dgm:prSet presAssocID="{8AF3D378-D613-4D35-900A-A87A27167A13}" presName="root" presStyleCnt="0"/>
      <dgm:spPr/>
    </dgm:pt>
    <dgm:pt modelId="{1E14A621-7148-4FFF-A665-3C1E1E11483A}" type="pres">
      <dgm:prSet presAssocID="{8AF3D378-D613-4D35-900A-A87A27167A13}" presName="rootComposite" presStyleCnt="0"/>
      <dgm:spPr/>
    </dgm:pt>
    <dgm:pt modelId="{348F63A7-3775-4C64-9A7B-B07D832C63E5}" type="pres">
      <dgm:prSet presAssocID="{8AF3D378-D613-4D35-900A-A87A27167A13}" presName="rootText" presStyleLbl="node1" presStyleIdx="4" presStyleCnt="5"/>
      <dgm:spPr/>
    </dgm:pt>
    <dgm:pt modelId="{16B5B002-4135-49A6-8557-7384D13A94F4}" type="pres">
      <dgm:prSet presAssocID="{8AF3D378-D613-4D35-900A-A87A27167A13}" presName="rootConnector" presStyleLbl="node1" presStyleIdx="4" presStyleCnt="5"/>
      <dgm:spPr/>
    </dgm:pt>
    <dgm:pt modelId="{AA8B5BD7-F30F-4E21-BAF9-20AC188E0E8E}" type="pres">
      <dgm:prSet presAssocID="{8AF3D378-D613-4D35-900A-A87A27167A13}" presName="childShape" presStyleCnt="0"/>
      <dgm:spPr/>
    </dgm:pt>
    <dgm:pt modelId="{700AD765-315B-4093-B7D9-F8F0158FFFD1}" type="pres">
      <dgm:prSet presAssocID="{6CAA2296-85B6-4658-990F-6EB3EFE8B62C}" presName="Name13" presStyleLbl="parChTrans1D2" presStyleIdx="5" presStyleCnt="6"/>
      <dgm:spPr/>
    </dgm:pt>
    <dgm:pt modelId="{BCB56144-6790-495E-8794-E71457B96569}" type="pres">
      <dgm:prSet presAssocID="{A91D262B-0A3C-4BF8-B245-254E9A92138B}" presName="childText" presStyleLbl="bgAcc1" presStyleIdx="5" presStyleCnt="6" custScaleX="137514" custScaleY="269268">
        <dgm:presLayoutVars>
          <dgm:bulletEnabled val="1"/>
        </dgm:presLayoutVars>
      </dgm:prSet>
      <dgm:spPr/>
    </dgm:pt>
  </dgm:ptLst>
  <dgm:cxnLst>
    <dgm:cxn modelId="{D695A900-E8C6-4EC0-A3D5-251C023BCA1A}" type="presOf" srcId="{615FEF50-9025-4E42-9CDD-FD87AE56EB39}" destId="{F888E096-4B40-4B1A-9C04-33071E040B22}" srcOrd="1" destOrd="0" presId="urn:microsoft.com/office/officeart/2005/8/layout/hierarchy3"/>
    <dgm:cxn modelId="{1AB11E04-DDCA-4AC1-B732-8486A5F2D32A}" srcId="{06777A3E-95E0-48D7-9CBE-69E9BA76AFB6}" destId="{DE9A5DFA-1C6B-4B69-A2A3-702831F883F0}" srcOrd="1" destOrd="0" parTransId="{A77B3EF3-391B-4D97-A11F-4FCF04410AB6}" sibTransId="{4FA09371-7D93-43C5-9E85-866C3FAA6CE5}"/>
    <dgm:cxn modelId="{DA56F205-7CC6-4BAA-9710-860E6BC76401}" type="presOf" srcId="{EA28BDCE-AE55-458D-A60E-3E9D3C3F1ED9}" destId="{70997E46-B4A9-4CD1-84E8-808059D9BA18}" srcOrd="0" destOrd="0" presId="urn:microsoft.com/office/officeart/2005/8/layout/hierarchy3"/>
    <dgm:cxn modelId="{8CE56B0E-B2A4-4D7E-986C-FE715D1E4E63}" srcId="{87244C18-B7BC-44E9-9EB2-CDA0B5F46971}" destId="{615FEF50-9025-4E42-9CDD-FD87AE56EB39}" srcOrd="3" destOrd="0" parTransId="{953233C9-53FB-4DC6-9534-0D750134A061}" sibTransId="{0F948542-3F38-4CFE-8841-79DE533A081F}"/>
    <dgm:cxn modelId="{7BCB9427-D074-4589-A617-773D6AA1F8EF}" srcId="{87244C18-B7BC-44E9-9EB2-CDA0B5F46971}" destId="{8AF3D378-D613-4D35-900A-A87A27167A13}" srcOrd="4" destOrd="0" parTransId="{D08AB78C-216D-4BAE-A980-76C434C5DCEC}" sibTransId="{4C6EBDD9-37FC-4254-9A9F-A57CA3881567}"/>
    <dgm:cxn modelId="{26624C31-B341-49ED-8610-950968FE9641}" type="presOf" srcId="{DE9A5DFA-1C6B-4B69-A2A3-702831F883F0}" destId="{0378C52E-E05E-4417-8C31-0A590A98A249}" srcOrd="0" destOrd="0" presId="urn:microsoft.com/office/officeart/2005/8/layout/hierarchy3"/>
    <dgm:cxn modelId="{5710ED37-BCF4-4C4F-9917-DDA57EC6C9B5}" srcId="{A91D262B-0A3C-4BF8-B245-254E9A92138B}" destId="{B1B2E5B7-05CB-440D-A0DA-CF2D8BC0CCF2}" srcOrd="1" destOrd="0" parTransId="{ED0386D5-A83A-43C8-9E55-56EBA92516E0}" sibTransId="{304DB2FF-8CFD-4F10-A83A-241330C1BA79}"/>
    <dgm:cxn modelId="{8B067539-4A41-4265-851D-35B6A8E87202}" type="presOf" srcId="{07AAF4E1-D610-48B4-BFCA-B0D320ADC3CD}" destId="{11E57A41-C25C-4AC7-995D-BB4C0AA4775E}" srcOrd="1" destOrd="0" presId="urn:microsoft.com/office/officeart/2005/8/layout/hierarchy3"/>
    <dgm:cxn modelId="{B09B9740-D3B7-46EA-BAC6-98F58F69D6FF}" srcId="{34998983-A1FB-4F22-9E3B-D3B0689B3FC6}" destId="{4B46ABEA-0727-4DCC-8A30-C9C8359EAC28}" srcOrd="0" destOrd="0" parTransId="{B58FCBD0-CEFA-40F6-BD8B-4ADD5A9DFCF1}" sibTransId="{E40ADCCF-C4C4-4688-B1B1-8B6306775820}"/>
    <dgm:cxn modelId="{206D9343-FA75-49FC-8B79-2F84E5C36EEA}" type="presOf" srcId="{6CAA2296-85B6-4658-990F-6EB3EFE8B62C}" destId="{700AD765-315B-4093-B7D9-F8F0158FFFD1}" srcOrd="0" destOrd="0" presId="urn:microsoft.com/office/officeart/2005/8/layout/hierarchy3"/>
    <dgm:cxn modelId="{4BBB0446-0FF8-4E87-988B-D8D59FE35E89}" srcId="{87244C18-B7BC-44E9-9EB2-CDA0B5F46971}" destId="{34998983-A1FB-4F22-9E3B-D3B0689B3FC6}" srcOrd="0" destOrd="0" parTransId="{0F7785B6-7620-4BBF-BB13-7690988C5EA0}" sibTransId="{F9848538-4E6D-485A-8ACC-1C7275DA1F9D}"/>
    <dgm:cxn modelId="{C9A34A48-163F-41C3-82B1-24035190D08B}" type="presOf" srcId="{615FEF50-9025-4E42-9CDD-FD87AE56EB39}" destId="{8A433B7A-2494-4B8C-9462-796D11D1CF48}" srcOrd="0" destOrd="0" presId="urn:microsoft.com/office/officeart/2005/8/layout/hierarchy3"/>
    <dgm:cxn modelId="{AE89A27B-BB1F-4B35-94AD-40E851AAA3AB}" type="presOf" srcId="{AD2FCCD2-2A99-4209-B2D4-702F4A49EED6}" destId="{5AFD8CAB-2731-42E4-9738-FC3D24B8E6FF}" srcOrd="0" destOrd="0" presId="urn:microsoft.com/office/officeart/2005/8/layout/hierarchy3"/>
    <dgm:cxn modelId="{4C66917D-2CCB-40D8-B143-0B3329B2C36E}" type="presOf" srcId="{34998983-A1FB-4F22-9E3B-D3B0689B3FC6}" destId="{9824B5DE-0592-4177-A8D8-DCAE911E4D2C}" srcOrd="1" destOrd="0" presId="urn:microsoft.com/office/officeart/2005/8/layout/hierarchy3"/>
    <dgm:cxn modelId="{EF4C6E81-01B1-4494-9D3F-5C9B558F9909}" srcId="{A91D262B-0A3C-4BF8-B245-254E9A92138B}" destId="{EA5A575A-17FF-4904-9CFB-F22C5BA9D0E3}" srcOrd="0" destOrd="0" parTransId="{9D02786F-D788-4787-B098-7352FFD50714}" sibTransId="{CB0684D1-432B-4FEE-A580-0411559E0F9C}"/>
    <dgm:cxn modelId="{1A416286-8AD4-4A44-B27D-A8B88B593688}" type="presOf" srcId="{DD4C3035-2643-4134-8EB9-63EEA844AD29}" destId="{79E9F52A-DD40-496C-A9A5-8C5F46FCFC42}" srcOrd="0" destOrd="0" presId="urn:microsoft.com/office/officeart/2005/8/layout/hierarchy3"/>
    <dgm:cxn modelId="{8070F288-91E7-415B-8D57-C8DF032729D0}" type="presOf" srcId="{8AF3D378-D613-4D35-900A-A87A27167A13}" destId="{348F63A7-3775-4C64-9A7B-B07D832C63E5}" srcOrd="0" destOrd="0" presId="urn:microsoft.com/office/officeart/2005/8/layout/hierarchy3"/>
    <dgm:cxn modelId="{258AF592-E82A-449E-8B63-1D7B92D06F85}" type="presOf" srcId="{A77B3EF3-391B-4D97-A11F-4FCF04410AB6}" destId="{71C4703C-46CD-431D-BE66-F03C434E7E1D}" srcOrd="0" destOrd="0" presId="urn:microsoft.com/office/officeart/2005/8/layout/hierarchy3"/>
    <dgm:cxn modelId="{3DE19E97-69D7-4C40-986D-3074043F01AD}" type="presOf" srcId="{EA5A575A-17FF-4904-9CFB-F22C5BA9D0E3}" destId="{BCB56144-6790-495E-8794-E71457B96569}" srcOrd="0" destOrd="1" presId="urn:microsoft.com/office/officeart/2005/8/layout/hierarchy3"/>
    <dgm:cxn modelId="{45D6EB99-236A-4D3D-9200-6CC371CCDB7C}" type="presOf" srcId="{A91D262B-0A3C-4BF8-B245-254E9A92138B}" destId="{BCB56144-6790-495E-8794-E71457B96569}" srcOrd="0" destOrd="0" presId="urn:microsoft.com/office/officeart/2005/8/layout/hierarchy3"/>
    <dgm:cxn modelId="{9A00CFA7-0D58-42D5-845B-6E4E33CD9DE6}" type="presOf" srcId="{A4570B22-579F-4137-8E53-0540EAB726AE}" destId="{45C5C164-108E-4D50-97AE-4B415CE17C80}" srcOrd="0" destOrd="0" presId="urn:microsoft.com/office/officeart/2005/8/layout/hierarchy3"/>
    <dgm:cxn modelId="{E8F615A8-F373-444C-83E6-DF0833E1BC55}" type="presOf" srcId="{4B46ABEA-0727-4DCC-8A30-C9C8359EAC28}" destId="{4213B805-1157-41EC-829B-1B635276A60E}" srcOrd="0" destOrd="0" presId="urn:microsoft.com/office/officeart/2005/8/layout/hierarchy3"/>
    <dgm:cxn modelId="{418661A9-34A1-4F78-A128-D1A4739D89C1}" srcId="{DD4C3035-2643-4134-8EB9-63EEA844AD29}" destId="{7B9E3D57-5E1F-409B-A69A-45DA576DFC19}" srcOrd="0" destOrd="0" parTransId="{AC9FBC8C-AB4D-4E4C-9012-14D3E50462D2}" sibTransId="{F7624CBD-A3E8-41E8-921F-49424192B473}"/>
    <dgm:cxn modelId="{8E611BAB-BB77-4482-9694-202DC3BE1391}" srcId="{06777A3E-95E0-48D7-9CBE-69E9BA76AFB6}" destId="{41752922-D872-488B-8829-4D8416EE5882}" srcOrd="0" destOrd="0" parTransId="{A4570B22-579F-4137-8E53-0540EAB726AE}" sibTransId="{6C765868-2243-41B6-A137-A808E93B62C0}"/>
    <dgm:cxn modelId="{8938C1AB-EF5C-4796-AD58-2623F8463EC8}" type="presOf" srcId="{07AAF4E1-D610-48B4-BFCA-B0D320ADC3CD}" destId="{F74E05E5-8C80-4B2A-9123-16DC4A623D00}" srcOrd="0" destOrd="0" presId="urn:microsoft.com/office/officeart/2005/8/layout/hierarchy3"/>
    <dgm:cxn modelId="{43FC70AF-EBC8-434B-806A-A14516FB16C2}" type="presOf" srcId="{06777A3E-95E0-48D7-9CBE-69E9BA76AFB6}" destId="{B119F4FF-BE33-4110-A0B4-F7B5A8B4AB30}" srcOrd="1" destOrd="0" presId="urn:microsoft.com/office/officeart/2005/8/layout/hierarchy3"/>
    <dgm:cxn modelId="{CF3FA7B8-224B-4B24-82B2-A565F1E3DBC9}" srcId="{07AAF4E1-D610-48B4-BFCA-B0D320ADC3CD}" destId="{DD4C3035-2643-4134-8EB9-63EEA844AD29}" srcOrd="0" destOrd="0" parTransId="{AD2FCCD2-2A99-4209-B2D4-702F4A49EED6}" sibTransId="{E377A09C-0917-4521-BBFF-947795332CF7}"/>
    <dgm:cxn modelId="{C65C8FBB-9CAD-40A4-BABD-5FA1907F0877}" srcId="{8AF3D378-D613-4D35-900A-A87A27167A13}" destId="{A91D262B-0A3C-4BF8-B245-254E9A92138B}" srcOrd="0" destOrd="0" parTransId="{6CAA2296-85B6-4658-990F-6EB3EFE8B62C}" sibTransId="{F0119BAF-F8D8-42D6-A2B6-311FEC79D40B}"/>
    <dgm:cxn modelId="{09B957CB-3BCE-49FC-BEB0-36DF722BB449}" type="presOf" srcId="{34998983-A1FB-4F22-9E3B-D3B0689B3FC6}" destId="{3A9B28F3-EB6E-4F52-83D3-74B795BE7441}" srcOrd="0" destOrd="0" presId="urn:microsoft.com/office/officeart/2005/8/layout/hierarchy3"/>
    <dgm:cxn modelId="{6031A5CD-D048-44CB-934C-0DEF0F54EB9C}" type="presOf" srcId="{B8DA9FEF-A341-4A80-A037-3AF6705812DF}" destId="{21BAC2B8-6CCA-45E7-8C82-29C82C903358}" srcOrd="0" destOrd="0" presId="urn:microsoft.com/office/officeart/2005/8/layout/hierarchy3"/>
    <dgm:cxn modelId="{09B196D0-2C50-4FA0-8C96-A9D7640EB44C}" type="presOf" srcId="{06777A3E-95E0-48D7-9CBE-69E9BA76AFB6}" destId="{37812DD9-52EE-4033-BA73-93AF56D98146}" srcOrd="0" destOrd="0" presId="urn:microsoft.com/office/officeart/2005/8/layout/hierarchy3"/>
    <dgm:cxn modelId="{E6D4F2D3-E7E5-4623-BAB9-99FAAAD8F4BB}" type="presOf" srcId="{7B9E3D57-5E1F-409B-A69A-45DA576DFC19}" destId="{79E9F52A-DD40-496C-A9A5-8C5F46FCFC42}" srcOrd="0" destOrd="1" presId="urn:microsoft.com/office/officeart/2005/8/layout/hierarchy3"/>
    <dgm:cxn modelId="{9EF7F8D3-BB76-4E70-BAA1-4567CE9ED482}" type="presOf" srcId="{B1B2E5B7-05CB-440D-A0DA-CF2D8BC0CCF2}" destId="{BCB56144-6790-495E-8794-E71457B96569}" srcOrd="0" destOrd="2" presId="urn:microsoft.com/office/officeart/2005/8/layout/hierarchy3"/>
    <dgm:cxn modelId="{EC0834D9-6305-44E6-A195-FF49C1DC1330}" srcId="{87244C18-B7BC-44E9-9EB2-CDA0B5F46971}" destId="{07AAF4E1-D610-48B4-BFCA-B0D320ADC3CD}" srcOrd="1" destOrd="0" parTransId="{715A51A0-ADA5-4439-B5E2-D9D0DF217FCF}" sibTransId="{A844192B-96DD-4FA1-8222-639F9AE21B9A}"/>
    <dgm:cxn modelId="{3C5737DC-33B3-4BC3-8122-D0A19F4B6F39}" srcId="{87244C18-B7BC-44E9-9EB2-CDA0B5F46971}" destId="{06777A3E-95E0-48D7-9CBE-69E9BA76AFB6}" srcOrd="2" destOrd="0" parTransId="{7316F74C-4EE4-4252-9783-06B0017C8EB1}" sibTransId="{4EF7BD94-0AB1-4733-AA43-44A59AA22E79}"/>
    <dgm:cxn modelId="{E554A4DC-2293-45A5-93B7-8F2C7A58DB72}" type="presOf" srcId="{41752922-D872-488B-8829-4D8416EE5882}" destId="{A8F7CAD4-1183-4F5C-8A93-3B02EA4CA74F}" srcOrd="0" destOrd="0" presId="urn:microsoft.com/office/officeart/2005/8/layout/hierarchy3"/>
    <dgm:cxn modelId="{681634DD-6F35-415C-9956-D856D720DDAD}" type="presOf" srcId="{B58FCBD0-CEFA-40F6-BD8B-4ADD5A9DFCF1}" destId="{88A827D9-9D4D-46BE-8357-4BB7984CD304}" srcOrd="0" destOrd="0" presId="urn:microsoft.com/office/officeart/2005/8/layout/hierarchy3"/>
    <dgm:cxn modelId="{722C6CE9-5B8F-42DF-87EF-56A3B63F513A}" type="presOf" srcId="{8AF3D378-D613-4D35-900A-A87A27167A13}" destId="{16B5B002-4135-49A6-8557-7384D13A94F4}" srcOrd="1" destOrd="0" presId="urn:microsoft.com/office/officeart/2005/8/layout/hierarchy3"/>
    <dgm:cxn modelId="{8480B8F2-21F6-48F4-8F77-91255CB08D37}" srcId="{615FEF50-9025-4E42-9CDD-FD87AE56EB39}" destId="{EA28BDCE-AE55-458D-A60E-3E9D3C3F1ED9}" srcOrd="0" destOrd="0" parTransId="{B8DA9FEF-A341-4A80-A037-3AF6705812DF}" sibTransId="{98C11472-6E81-4026-B248-B51368074831}"/>
    <dgm:cxn modelId="{7ED75DF5-CFDE-497D-A1F9-3CC9A6576DA5}" type="presOf" srcId="{87244C18-B7BC-44E9-9EB2-CDA0B5F46971}" destId="{ACC6CA23-7655-4A8F-995A-3C8A25E0CCEC}" srcOrd="0" destOrd="0" presId="urn:microsoft.com/office/officeart/2005/8/layout/hierarchy3"/>
    <dgm:cxn modelId="{DD7A61B2-DD3B-4ED0-B900-0912110CA015}" type="presParOf" srcId="{ACC6CA23-7655-4A8F-995A-3C8A25E0CCEC}" destId="{A5F4FA91-DC7B-454E-8287-CD69DFD408A7}" srcOrd="0" destOrd="0" presId="urn:microsoft.com/office/officeart/2005/8/layout/hierarchy3"/>
    <dgm:cxn modelId="{0A3BF779-1DAD-4FF4-8248-D5B8FD2F3158}" type="presParOf" srcId="{A5F4FA91-DC7B-454E-8287-CD69DFD408A7}" destId="{86659CA0-489B-43E6-AA6E-7AD4304CE77D}" srcOrd="0" destOrd="0" presId="urn:microsoft.com/office/officeart/2005/8/layout/hierarchy3"/>
    <dgm:cxn modelId="{5F3BF01C-F04F-4EBB-BA12-7D814E43182D}" type="presParOf" srcId="{86659CA0-489B-43E6-AA6E-7AD4304CE77D}" destId="{3A9B28F3-EB6E-4F52-83D3-74B795BE7441}" srcOrd="0" destOrd="0" presId="urn:microsoft.com/office/officeart/2005/8/layout/hierarchy3"/>
    <dgm:cxn modelId="{4D8CC53B-99F9-4F21-B6C2-2C1F40744E0A}" type="presParOf" srcId="{86659CA0-489B-43E6-AA6E-7AD4304CE77D}" destId="{9824B5DE-0592-4177-A8D8-DCAE911E4D2C}" srcOrd="1" destOrd="0" presId="urn:microsoft.com/office/officeart/2005/8/layout/hierarchy3"/>
    <dgm:cxn modelId="{47A8F060-C036-46FA-AFAE-3293E59EF9C0}" type="presParOf" srcId="{A5F4FA91-DC7B-454E-8287-CD69DFD408A7}" destId="{46BFEE4B-E695-4D02-AA7C-62EC45224D87}" srcOrd="1" destOrd="0" presId="urn:microsoft.com/office/officeart/2005/8/layout/hierarchy3"/>
    <dgm:cxn modelId="{C01E9B5E-56BB-4CCD-A048-29143DD73254}" type="presParOf" srcId="{46BFEE4B-E695-4D02-AA7C-62EC45224D87}" destId="{88A827D9-9D4D-46BE-8357-4BB7984CD304}" srcOrd="0" destOrd="0" presId="urn:microsoft.com/office/officeart/2005/8/layout/hierarchy3"/>
    <dgm:cxn modelId="{8413C65D-7BAA-4B65-BCD4-3CBBAA591DC0}" type="presParOf" srcId="{46BFEE4B-E695-4D02-AA7C-62EC45224D87}" destId="{4213B805-1157-41EC-829B-1B635276A60E}" srcOrd="1" destOrd="0" presId="urn:microsoft.com/office/officeart/2005/8/layout/hierarchy3"/>
    <dgm:cxn modelId="{09898CFA-041A-4665-A88F-9C728E759CAE}" type="presParOf" srcId="{ACC6CA23-7655-4A8F-995A-3C8A25E0CCEC}" destId="{2260BDC5-23A1-44FC-BB45-A4C327303374}" srcOrd="1" destOrd="0" presId="urn:microsoft.com/office/officeart/2005/8/layout/hierarchy3"/>
    <dgm:cxn modelId="{1A1648B8-67A5-406B-9CDF-C0DD6FD8CAE5}" type="presParOf" srcId="{2260BDC5-23A1-44FC-BB45-A4C327303374}" destId="{8EDFC4EA-A7D2-4B13-9CDA-87DD336289C6}" srcOrd="0" destOrd="0" presId="urn:microsoft.com/office/officeart/2005/8/layout/hierarchy3"/>
    <dgm:cxn modelId="{E8232A7D-AE9B-402F-932D-F7DB4702EB9C}" type="presParOf" srcId="{8EDFC4EA-A7D2-4B13-9CDA-87DD336289C6}" destId="{F74E05E5-8C80-4B2A-9123-16DC4A623D00}" srcOrd="0" destOrd="0" presId="urn:microsoft.com/office/officeart/2005/8/layout/hierarchy3"/>
    <dgm:cxn modelId="{58A6403B-2785-4B7F-A6A6-03A71E7E718E}" type="presParOf" srcId="{8EDFC4EA-A7D2-4B13-9CDA-87DD336289C6}" destId="{11E57A41-C25C-4AC7-995D-BB4C0AA4775E}" srcOrd="1" destOrd="0" presId="urn:microsoft.com/office/officeart/2005/8/layout/hierarchy3"/>
    <dgm:cxn modelId="{F72D2362-C0FC-4E10-A1C5-84D6E2583C92}" type="presParOf" srcId="{2260BDC5-23A1-44FC-BB45-A4C327303374}" destId="{A941CE0C-2501-42D3-90E3-0F7EC00C3448}" srcOrd="1" destOrd="0" presId="urn:microsoft.com/office/officeart/2005/8/layout/hierarchy3"/>
    <dgm:cxn modelId="{928076EC-2A07-4137-B706-92329A263BB6}" type="presParOf" srcId="{A941CE0C-2501-42D3-90E3-0F7EC00C3448}" destId="{5AFD8CAB-2731-42E4-9738-FC3D24B8E6FF}" srcOrd="0" destOrd="0" presId="urn:microsoft.com/office/officeart/2005/8/layout/hierarchy3"/>
    <dgm:cxn modelId="{91763133-8B8B-4856-BEB4-9DD56D7A60D5}" type="presParOf" srcId="{A941CE0C-2501-42D3-90E3-0F7EC00C3448}" destId="{79E9F52A-DD40-496C-A9A5-8C5F46FCFC42}" srcOrd="1" destOrd="0" presId="urn:microsoft.com/office/officeart/2005/8/layout/hierarchy3"/>
    <dgm:cxn modelId="{EA7929C5-03AF-4C47-8911-CAFC3EFA7A5E}" type="presParOf" srcId="{ACC6CA23-7655-4A8F-995A-3C8A25E0CCEC}" destId="{4CD2B70C-42EB-4F7B-BC98-C0B42F966B8E}" srcOrd="2" destOrd="0" presId="urn:microsoft.com/office/officeart/2005/8/layout/hierarchy3"/>
    <dgm:cxn modelId="{FA1412EC-9F18-4890-8113-8434CA1EB6A0}" type="presParOf" srcId="{4CD2B70C-42EB-4F7B-BC98-C0B42F966B8E}" destId="{3A2DEA80-D34E-49FA-A8B2-C5043AD03858}" srcOrd="0" destOrd="0" presId="urn:microsoft.com/office/officeart/2005/8/layout/hierarchy3"/>
    <dgm:cxn modelId="{1AEF866B-4E99-48B7-8F4A-54645ABEB846}" type="presParOf" srcId="{3A2DEA80-D34E-49FA-A8B2-C5043AD03858}" destId="{37812DD9-52EE-4033-BA73-93AF56D98146}" srcOrd="0" destOrd="0" presId="urn:microsoft.com/office/officeart/2005/8/layout/hierarchy3"/>
    <dgm:cxn modelId="{5DEAD04A-6C94-49E5-9D45-B60C2DCE9917}" type="presParOf" srcId="{3A2DEA80-D34E-49FA-A8B2-C5043AD03858}" destId="{B119F4FF-BE33-4110-A0B4-F7B5A8B4AB30}" srcOrd="1" destOrd="0" presId="urn:microsoft.com/office/officeart/2005/8/layout/hierarchy3"/>
    <dgm:cxn modelId="{B0DFC291-CB89-4495-8E22-A3BB51562B8A}" type="presParOf" srcId="{4CD2B70C-42EB-4F7B-BC98-C0B42F966B8E}" destId="{E183E5F3-55DC-4901-A91E-25387BB7E914}" srcOrd="1" destOrd="0" presId="urn:microsoft.com/office/officeart/2005/8/layout/hierarchy3"/>
    <dgm:cxn modelId="{2C7AE5F3-BEBF-4A14-A951-E70FF5ED0C22}" type="presParOf" srcId="{E183E5F3-55DC-4901-A91E-25387BB7E914}" destId="{45C5C164-108E-4D50-97AE-4B415CE17C80}" srcOrd="0" destOrd="0" presId="urn:microsoft.com/office/officeart/2005/8/layout/hierarchy3"/>
    <dgm:cxn modelId="{81048A60-84A5-4C95-89BC-0292725CD182}" type="presParOf" srcId="{E183E5F3-55DC-4901-A91E-25387BB7E914}" destId="{A8F7CAD4-1183-4F5C-8A93-3B02EA4CA74F}" srcOrd="1" destOrd="0" presId="urn:microsoft.com/office/officeart/2005/8/layout/hierarchy3"/>
    <dgm:cxn modelId="{1355035D-A9C6-4F95-88CA-B68765485220}" type="presParOf" srcId="{E183E5F3-55DC-4901-A91E-25387BB7E914}" destId="{71C4703C-46CD-431D-BE66-F03C434E7E1D}" srcOrd="2" destOrd="0" presId="urn:microsoft.com/office/officeart/2005/8/layout/hierarchy3"/>
    <dgm:cxn modelId="{F2AE9550-336C-4C70-A608-D3C2A62FCBEF}" type="presParOf" srcId="{E183E5F3-55DC-4901-A91E-25387BB7E914}" destId="{0378C52E-E05E-4417-8C31-0A590A98A249}" srcOrd="3" destOrd="0" presId="urn:microsoft.com/office/officeart/2005/8/layout/hierarchy3"/>
    <dgm:cxn modelId="{9D7BEF47-7495-4F94-9B97-7343FBEE203A}" type="presParOf" srcId="{ACC6CA23-7655-4A8F-995A-3C8A25E0CCEC}" destId="{57753425-2E2F-40C4-B87B-0679D3094E68}" srcOrd="3" destOrd="0" presId="urn:microsoft.com/office/officeart/2005/8/layout/hierarchy3"/>
    <dgm:cxn modelId="{599BFAE7-6E09-4B1E-A3A0-F94C2F603DA2}" type="presParOf" srcId="{57753425-2E2F-40C4-B87B-0679D3094E68}" destId="{4C8A650A-62C0-49A2-B034-93E81B1051D3}" srcOrd="0" destOrd="0" presId="urn:microsoft.com/office/officeart/2005/8/layout/hierarchy3"/>
    <dgm:cxn modelId="{B0A07877-A86E-4F9F-8251-7FD1EDCC810E}" type="presParOf" srcId="{4C8A650A-62C0-49A2-B034-93E81B1051D3}" destId="{8A433B7A-2494-4B8C-9462-796D11D1CF48}" srcOrd="0" destOrd="0" presId="urn:microsoft.com/office/officeart/2005/8/layout/hierarchy3"/>
    <dgm:cxn modelId="{25B48A92-7288-419C-B6D2-E98BB6BC3A99}" type="presParOf" srcId="{4C8A650A-62C0-49A2-B034-93E81B1051D3}" destId="{F888E096-4B40-4B1A-9C04-33071E040B22}" srcOrd="1" destOrd="0" presId="urn:microsoft.com/office/officeart/2005/8/layout/hierarchy3"/>
    <dgm:cxn modelId="{078E99AB-A4BC-487E-94FC-9BACBC493FFB}" type="presParOf" srcId="{57753425-2E2F-40C4-B87B-0679D3094E68}" destId="{388A12B2-2FD2-4A61-9BFA-74FE0CF5FEA2}" srcOrd="1" destOrd="0" presId="urn:microsoft.com/office/officeart/2005/8/layout/hierarchy3"/>
    <dgm:cxn modelId="{63718A62-18C8-4C00-AF59-D69B22E033E3}" type="presParOf" srcId="{388A12B2-2FD2-4A61-9BFA-74FE0CF5FEA2}" destId="{21BAC2B8-6CCA-45E7-8C82-29C82C903358}" srcOrd="0" destOrd="0" presId="urn:microsoft.com/office/officeart/2005/8/layout/hierarchy3"/>
    <dgm:cxn modelId="{30BCA5AF-CFD6-478F-86EE-177D2F972239}" type="presParOf" srcId="{388A12B2-2FD2-4A61-9BFA-74FE0CF5FEA2}" destId="{70997E46-B4A9-4CD1-84E8-808059D9BA18}" srcOrd="1" destOrd="0" presId="urn:microsoft.com/office/officeart/2005/8/layout/hierarchy3"/>
    <dgm:cxn modelId="{3DC120BC-A695-489F-838A-9FE3D2CC4E88}" type="presParOf" srcId="{ACC6CA23-7655-4A8F-995A-3C8A25E0CCEC}" destId="{8B8E147F-95E1-44B7-B4FA-95FDAD1DF564}" srcOrd="4" destOrd="0" presId="urn:microsoft.com/office/officeart/2005/8/layout/hierarchy3"/>
    <dgm:cxn modelId="{4B1088DC-6C3D-4D50-907F-0613FC5D81D1}" type="presParOf" srcId="{8B8E147F-95E1-44B7-B4FA-95FDAD1DF564}" destId="{1E14A621-7148-4FFF-A665-3C1E1E11483A}" srcOrd="0" destOrd="0" presId="urn:microsoft.com/office/officeart/2005/8/layout/hierarchy3"/>
    <dgm:cxn modelId="{4409FAF3-DD9D-45C5-960D-1B4FAD33212C}" type="presParOf" srcId="{1E14A621-7148-4FFF-A665-3C1E1E11483A}" destId="{348F63A7-3775-4C64-9A7B-B07D832C63E5}" srcOrd="0" destOrd="0" presId="urn:microsoft.com/office/officeart/2005/8/layout/hierarchy3"/>
    <dgm:cxn modelId="{920C1850-38C6-4DB2-910E-258F1126D0FA}" type="presParOf" srcId="{1E14A621-7148-4FFF-A665-3C1E1E11483A}" destId="{16B5B002-4135-49A6-8557-7384D13A94F4}" srcOrd="1" destOrd="0" presId="urn:microsoft.com/office/officeart/2005/8/layout/hierarchy3"/>
    <dgm:cxn modelId="{A7224E4B-AFF3-4A6B-9A78-3918874284EF}" type="presParOf" srcId="{8B8E147F-95E1-44B7-B4FA-95FDAD1DF564}" destId="{AA8B5BD7-F30F-4E21-BAF9-20AC188E0E8E}" srcOrd="1" destOrd="0" presId="urn:microsoft.com/office/officeart/2005/8/layout/hierarchy3"/>
    <dgm:cxn modelId="{E62BBB15-EB31-4E7C-9A2A-A332699CE19F}" type="presParOf" srcId="{AA8B5BD7-F30F-4E21-BAF9-20AC188E0E8E}" destId="{700AD765-315B-4093-B7D9-F8F0158FFFD1}" srcOrd="0" destOrd="0" presId="urn:microsoft.com/office/officeart/2005/8/layout/hierarchy3"/>
    <dgm:cxn modelId="{8DD44860-42BE-4405-BF15-5F750B89CAAE}" type="presParOf" srcId="{AA8B5BD7-F30F-4E21-BAF9-20AC188E0E8E}" destId="{BCB56144-6790-495E-8794-E71457B9656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156A03-537C-47F3-9765-4D458196664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C7FAA2A-4587-44F4-A821-47AC633E04E2}">
      <dgm:prSet/>
      <dgm:spPr/>
      <dgm:t>
        <a:bodyPr/>
        <a:lstStyle/>
        <a:p>
          <a:r>
            <a:rPr lang="zh-TW" dirty="0">
              <a:latin typeface="微軟正黑體" panose="020B0604030504040204" pitchFamily="34" charset="-120"/>
              <a:ea typeface="微軟正黑體" panose="020B0604030504040204" pitchFamily="34" charset="-120"/>
            </a:rPr>
            <a:t>將手機連線至</a:t>
          </a:r>
          <a:r>
            <a:rPr lang="en-US" dirty="0" err="1">
              <a:latin typeface="微軟正黑體" panose="020B0604030504040204" pitchFamily="34" charset="-120"/>
              <a:ea typeface="微軟正黑體" panose="020B0604030504040204" pitchFamily="34" charset="-120"/>
            </a:rPr>
            <a:t>WiFi</a:t>
          </a:r>
          <a:r>
            <a:rPr lang="en-US" dirty="0">
              <a:latin typeface="微軟正黑體" panose="020B0604030504040204" pitchFamily="34" charset="-120"/>
              <a:ea typeface="微軟正黑體" panose="020B0604030504040204" pitchFamily="34" charset="-120"/>
            </a:rPr>
            <a:t> Station</a:t>
          </a:r>
          <a:r>
            <a:rPr 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dgm:t>
    </dgm:pt>
    <dgm:pt modelId="{829A735B-7612-4F2F-9692-594619263A2A}" type="parTrans" cxnId="{38EB6041-F3E7-4F56-A284-ECDB6C37160E}">
      <dgm:prSet/>
      <dgm:spPr/>
      <dgm:t>
        <a:bodyPr/>
        <a:lstStyle/>
        <a:p>
          <a:endParaRPr lang="en-US">
            <a:latin typeface="微軟正黑體" panose="020B0604030504040204" pitchFamily="34" charset="-120"/>
            <a:ea typeface="微軟正黑體" panose="020B0604030504040204" pitchFamily="34" charset="-120"/>
          </a:endParaRPr>
        </a:p>
      </dgm:t>
    </dgm:pt>
    <dgm:pt modelId="{D64CA941-0155-4F70-ABD4-C63B206A9075}" type="sibTrans" cxnId="{38EB6041-F3E7-4F56-A284-ECDB6C37160E}">
      <dgm:prSet/>
      <dgm:spPr/>
      <dgm:t>
        <a:bodyPr/>
        <a:lstStyle/>
        <a:p>
          <a:endParaRPr lang="en-US">
            <a:latin typeface="微軟正黑體" panose="020B0604030504040204" pitchFamily="34" charset="-120"/>
            <a:ea typeface="微軟正黑體" panose="020B0604030504040204" pitchFamily="34" charset="-120"/>
          </a:endParaRPr>
        </a:p>
      </dgm:t>
    </dgm:pt>
    <dgm:pt modelId="{CAB9BD57-7645-4B77-82A2-78B6E094CCC0}">
      <dgm:prSet/>
      <dgm:spPr/>
      <dgm:t>
        <a:bodyPr/>
        <a:lstStyle/>
        <a:p>
          <a:r>
            <a:rPr lang="zh-TW">
              <a:latin typeface="微軟正黑體" panose="020B0604030504040204" pitchFamily="34" charset="-120"/>
              <a:ea typeface="微軟正黑體" panose="020B0604030504040204" pitchFamily="34" charset="-120"/>
            </a:rPr>
            <a:t>由手機發送控制請求。</a:t>
          </a:r>
          <a:endParaRPr lang="en-US">
            <a:latin typeface="微軟正黑體" panose="020B0604030504040204" pitchFamily="34" charset="-120"/>
            <a:ea typeface="微軟正黑體" panose="020B0604030504040204" pitchFamily="34" charset="-120"/>
          </a:endParaRPr>
        </a:p>
      </dgm:t>
    </dgm:pt>
    <dgm:pt modelId="{E4050F09-C808-4AF3-B74E-1BE87BB61926}" type="parTrans" cxnId="{21F581C2-B540-4E1C-99C1-1CC5A2F38516}">
      <dgm:prSet/>
      <dgm:spPr/>
      <dgm:t>
        <a:bodyPr/>
        <a:lstStyle/>
        <a:p>
          <a:endParaRPr lang="en-US">
            <a:latin typeface="微軟正黑體" panose="020B0604030504040204" pitchFamily="34" charset="-120"/>
            <a:ea typeface="微軟正黑體" panose="020B0604030504040204" pitchFamily="34" charset="-120"/>
          </a:endParaRPr>
        </a:p>
      </dgm:t>
    </dgm:pt>
    <dgm:pt modelId="{13970532-3B92-4240-8A6D-41A7D9867AC4}" type="sibTrans" cxnId="{21F581C2-B540-4E1C-99C1-1CC5A2F38516}">
      <dgm:prSet/>
      <dgm:spPr/>
      <dgm:t>
        <a:bodyPr/>
        <a:lstStyle/>
        <a:p>
          <a:endParaRPr lang="en-US">
            <a:latin typeface="微軟正黑體" panose="020B0604030504040204" pitchFamily="34" charset="-120"/>
            <a:ea typeface="微軟正黑體" panose="020B0604030504040204" pitchFamily="34" charset="-120"/>
          </a:endParaRPr>
        </a:p>
      </dgm:t>
    </dgm:pt>
    <dgm:pt modelId="{A2C65ACD-0D64-4FB7-8474-7D29C2535498}">
      <dgm:prSet/>
      <dgm:spPr/>
      <dgm:t>
        <a:bodyPr/>
        <a:lstStyle/>
        <a:p>
          <a:r>
            <a:rPr lang="zh-TW">
              <a:latin typeface="微軟正黑體" panose="020B0604030504040204" pitchFamily="34" charset="-120"/>
              <a:ea typeface="微軟正黑體" panose="020B0604030504040204" pitchFamily="34" charset="-120"/>
            </a:rPr>
            <a:t>透過</a:t>
          </a:r>
          <a:r>
            <a:rPr lang="en-US">
              <a:latin typeface="微軟正黑體" panose="020B0604030504040204" pitchFamily="34" charset="-120"/>
              <a:ea typeface="微軟正黑體" panose="020B0604030504040204" pitchFamily="34" charset="-120"/>
            </a:rPr>
            <a:t>WebServer</a:t>
          </a:r>
          <a:r>
            <a:rPr lang="zh-TW">
              <a:latin typeface="微軟正黑體" panose="020B0604030504040204" pitchFamily="34" charset="-120"/>
              <a:ea typeface="微軟正黑體" panose="020B0604030504040204" pitchFamily="34" charset="-120"/>
            </a:rPr>
            <a:t>控制</a:t>
          </a:r>
          <a:r>
            <a:rPr lang="en-US">
              <a:latin typeface="微軟正黑體" panose="020B0604030504040204" pitchFamily="34" charset="-120"/>
              <a:ea typeface="微軟正黑體" panose="020B0604030504040204" pitchFamily="34" charset="-120"/>
            </a:rPr>
            <a:t>Agent</a:t>
          </a:r>
          <a:r>
            <a:rPr lang="zh-TW">
              <a:latin typeface="微軟正黑體" panose="020B0604030504040204" pitchFamily="34" charset="-120"/>
              <a:ea typeface="微軟正黑體" panose="020B0604030504040204" pitchFamily="34" charset="-120"/>
            </a:rPr>
            <a:t>執行請求。</a:t>
          </a:r>
          <a:endParaRPr lang="en-US">
            <a:latin typeface="微軟正黑體" panose="020B0604030504040204" pitchFamily="34" charset="-120"/>
            <a:ea typeface="微軟正黑體" panose="020B0604030504040204" pitchFamily="34" charset="-120"/>
          </a:endParaRPr>
        </a:p>
      </dgm:t>
    </dgm:pt>
    <dgm:pt modelId="{09FC8856-C744-46C4-8079-BB869A5C6D94}" type="parTrans" cxnId="{12000790-DF27-4FA0-B842-C1AC48302FB7}">
      <dgm:prSet/>
      <dgm:spPr/>
      <dgm:t>
        <a:bodyPr/>
        <a:lstStyle/>
        <a:p>
          <a:endParaRPr lang="en-US">
            <a:latin typeface="微軟正黑體" panose="020B0604030504040204" pitchFamily="34" charset="-120"/>
            <a:ea typeface="微軟正黑體" panose="020B0604030504040204" pitchFamily="34" charset="-120"/>
          </a:endParaRPr>
        </a:p>
      </dgm:t>
    </dgm:pt>
    <dgm:pt modelId="{59C6A6F1-3086-46DA-9315-E6A2A32B3ABD}" type="sibTrans" cxnId="{12000790-DF27-4FA0-B842-C1AC48302FB7}">
      <dgm:prSet/>
      <dgm:spPr/>
      <dgm:t>
        <a:bodyPr/>
        <a:lstStyle/>
        <a:p>
          <a:endParaRPr lang="en-US">
            <a:latin typeface="微軟正黑體" panose="020B0604030504040204" pitchFamily="34" charset="-120"/>
            <a:ea typeface="微軟正黑體" panose="020B0604030504040204" pitchFamily="34" charset="-120"/>
          </a:endParaRPr>
        </a:p>
      </dgm:t>
    </dgm:pt>
    <dgm:pt modelId="{182C5036-F965-4420-AC95-FD854221AD69}">
      <dgm:prSet/>
      <dgm:spPr/>
      <dgm:t>
        <a:bodyPr/>
        <a:lstStyle/>
        <a:p>
          <a:r>
            <a:rPr lang="zh-TW" dirty="0">
              <a:latin typeface="微軟正黑體" panose="020B0604030504040204" pitchFamily="34" charset="-120"/>
              <a:ea typeface="微軟正黑體" panose="020B0604030504040204" pitchFamily="34" charset="-120"/>
            </a:rPr>
            <a:t>由</a:t>
          </a:r>
          <a:r>
            <a:rPr lang="en-US" altLang="zh-TW" dirty="0">
              <a:latin typeface="微軟正黑體" panose="020B0604030504040204" pitchFamily="34" charset="-120"/>
              <a:ea typeface="微軟正黑體" panose="020B0604030504040204" pitchFamily="34" charset="-120"/>
            </a:rPr>
            <a:t>A</a:t>
          </a:r>
          <a:r>
            <a:rPr lang="en-US" dirty="0">
              <a:latin typeface="微軟正黑體" panose="020B0604030504040204" pitchFamily="34" charset="-120"/>
              <a:ea typeface="微軟正黑體" panose="020B0604030504040204" pitchFamily="34" charset="-120"/>
            </a:rPr>
            <a:t>gent</a:t>
          </a:r>
          <a:r>
            <a:rPr lang="zh-TW" dirty="0">
              <a:latin typeface="微軟正黑體" panose="020B0604030504040204" pitchFamily="34" charset="-120"/>
              <a:ea typeface="微軟正黑體" panose="020B0604030504040204" pitchFamily="34" charset="-120"/>
            </a:rPr>
            <a:t>接收</a:t>
          </a:r>
          <a:r>
            <a:rPr lang="en-US" dirty="0">
              <a:latin typeface="微軟正黑體" panose="020B0604030504040204" pitchFamily="34" charset="-120"/>
              <a:ea typeface="微軟正黑體" panose="020B0604030504040204" pitchFamily="34" charset="-120"/>
            </a:rPr>
            <a:t>OV2640</a:t>
          </a:r>
          <a:r>
            <a:rPr lang="zh-TW" dirty="0">
              <a:latin typeface="微軟正黑體" panose="020B0604030504040204" pitchFamily="34" charset="-120"/>
              <a:ea typeface="微軟正黑體" panose="020B0604030504040204" pitchFamily="34" charset="-120"/>
            </a:rPr>
            <a:t>，並回傳至</a:t>
          </a:r>
          <a:r>
            <a:rPr lang="en-US" dirty="0">
              <a:latin typeface="微軟正黑體" panose="020B0604030504040204" pitchFamily="34" charset="-120"/>
              <a:ea typeface="微軟正黑體" panose="020B0604030504040204" pitchFamily="34" charset="-120"/>
            </a:rPr>
            <a:t>Server</a:t>
          </a:r>
          <a:r>
            <a:rPr lang="zh-TW" dirty="0">
              <a:latin typeface="微軟正黑體" panose="020B0604030504040204" pitchFamily="34" charset="-120"/>
              <a:ea typeface="微軟正黑體" panose="020B0604030504040204" pitchFamily="34" charset="-120"/>
            </a:rPr>
            <a:t>。</a:t>
          </a:r>
          <a:endParaRPr lang="en-US" dirty="0">
            <a:latin typeface="微軟正黑體" panose="020B0604030504040204" pitchFamily="34" charset="-120"/>
            <a:ea typeface="微軟正黑體" panose="020B0604030504040204" pitchFamily="34" charset="-120"/>
          </a:endParaRPr>
        </a:p>
      </dgm:t>
    </dgm:pt>
    <dgm:pt modelId="{7A754147-F28A-44B0-9CA8-159A4659EC81}" type="parTrans" cxnId="{12AE18E7-7103-4628-82C6-819577FA2D81}">
      <dgm:prSet/>
      <dgm:spPr/>
      <dgm:t>
        <a:bodyPr/>
        <a:lstStyle/>
        <a:p>
          <a:endParaRPr lang="en-US">
            <a:latin typeface="微軟正黑體" panose="020B0604030504040204" pitchFamily="34" charset="-120"/>
            <a:ea typeface="微軟正黑體" panose="020B0604030504040204" pitchFamily="34" charset="-120"/>
          </a:endParaRPr>
        </a:p>
      </dgm:t>
    </dgm:pt>
    <dgm:pt modelId="{F04D5931-BBAA-4B29-8170-7D7B34DB5EC0}" type="sibTrans" cxnId="{12AE18E7-7103-4628-82C6-819577FA2D81}">
      <dgm:prSet/>
      <dgm:spPr/>
      <dgm:t>
        <a:bodyPr/>
        <a:lstStyle/>
        <a:p>
          <a:endParaRPr lang="en-US">
            <a:latin typeface="微軟正黑體" panose="020B0604030504040204" pitchFamily="34" charset="-120"/>
            <a:ea typeface="微軟正黑體" panose="020B0604030504040204" pitchFamily="34" charset="-120"/>
          </a:endParaRPr>
        </a:p>
      </dgm:t>
    </dgm:pt>
    <dgm:pt modelId="{62027330-F713-4C26-AE3A-D336586F9CC5}">
      <dgm:prSet/>
      <dgm:spPr/>
      <dgm:t>
        <a:bodyPr/>
        <a:lstStyle/>
        <a:p>
          <a:r>
            <a:rPr lang="zh-TW" dirty="0">
              <a:latin typeface="微軟正黑體" panose="020B0604030504040204" pitchFamily="34" charset="-120"/>
              <a:ea typeface="微軟正黑體" panose="020B0604030504040204" pitchFamily="34" charset="-120"/>
            </a:rPr>
            <a:t>手機發送請求，</a:t>
          </a:r>
          <a:r>
            <a:rPr lang="en-US" altLang="zh-TW" dirty="0">
              <a:latin typeface="微軟正黑體" panose="020B0604030504040204" pitchFamily="34" charset="-120"/>
              <a:ea typeface="微軟正黑體" panose="020B0604030504040204" pitchFamily="34" charset="-120"/>
            </a:rPr>
            <a:t>S</a:t>
          </a:r>
          <a:r>
            <a:rPr lang="en-US" dirty="0">
              <a:latin typeface="微軟正黑體" panose="020B0604030504040204" pitchFamily="34" charset="-120"/>
              <a:ea typeface="微軟正黑體" panose="020B0604030504040204" pitchFamily="34" charset="-120"/>
            </a:rPr>
            <a:t>erver</a:t>
          </a:r>
          <a:r>
            <a:rPr lang="zh-TW" dirty="0">
              <a:latin typeface="微軟正黑體" panose="020B0604030504040204" pitchFamily="34" charset="-120"/>
              <a:ea typeface="微軟正黑體" panose="020B0604030504040204" pitchFamily="34" charset="-120"/>
            </a:rPr>
            <a:t>回傳即時影像。</a:t>
          </a:r>
          <a:endParaRPr lang="en-US" dirty="0">
            <a:latin typeface="微軟正黑體" panose="020B0604030504040204" pitchFamily="34" charset="-120"/>
            <a:ea typeface="微軟正黑體" panose="020B0604030504040204" pitchFamily="34" charset="-120"/>
          </a:endParaRPr>
        </a:p>
      </dgm:t>
    </dgm:pt>
    <dgm:pt modelId="{235B4AD2-6E8F-458D-89C6-A456B698E257}" type="parTrans" cxnId="{E5F6B737-9CFB-452F-84D5-F289D2410CDC}">
      <dgm:prSet/>
      <dgm:spPr/>
      <dgm:t>
        <a:bodyPr/>
        <a:lstStyle/>
        <a:p>
          <a:endParaRPr lang="en-US">
            <a:latin typeface="微軟正黑體" panose="020B0604030504040204" pitchFamily="34" charset="-120"/>
            <a:ea typeface="微軟正黑體" panose="020B0604030504040204" pitchFamily="34" charset="-120"/>
          </a:endParaRPr>
        </a:p>
      </dgm:t>
    </dgm:pt>
    <dgm:pt modelId="{1BA4E205-F2AD-4597-86A2-45C7EA0CA461}" type="sibTrans" cxnId="{E5F6B737-9CFB-452F-84D5-F289D2410CDC}">
      <dgm:prSet/>
      <dgm:spPr/>
      <dgm:t>
        <a:bodyPr/>
        <a:lstStyle/>
        <a:p>
          <a:endParaRPr lang="en-US">
            <a:latin typeface="微軟正黑體" panose="020B0604030504040204" pitchFamily="34" charset="-120"/>
            <a:ea typeface="微軟正黑體" panose="020B0604030504040204" pitchFamily="34" charset="-120"/>
          </a:endParaRPr>
        </a:p>
      </dgm:t>
    </dgm:pt>
    <dgm:pt modelId="{008D2ECA-E22A-4CA3-BE8F-7966CB28A433}" type="pres">
      <dgm:prSet presAssocID="{B8156A03-537C-47F3-9765-4D4581966643}" presName="linear" presStyleCnt="0">
        <dgm:presLayoutVars>
          <dgm:dir/>
          <dgm:animLvl val="lvl"/>
          <dgm:resizeHandles val="exact"/>
        </dgm:presLayoutVars>
      </dgm:prSet>
      <dgm:spPr/>
    </dgm:pt>
    <dgm:pt modelId="{E1C26845-549C-44B1-95CC-48E155011EA7}" type="pres">
      <dgm:prSet presAssocID="{DC7FAA2A-4587-44F4-A821-47AC633E04E2}" presName="parentLin" presStyleCnt="0"/>
      <dgm:spPr/>
    </dgm:pt>
    <dgm:pt modelId="{E2DCD257-B8B4-407A-B2A2-1CF6F63961DA}" type="pres">
      <dgm:prSet presAssocID="{DC7FAA2A-4587-44F4-A821-47AC633E04E2}" presName="parentLeftMargin" presStyleLbl="node1" presStyleIdx="0" presStyleCnt="5"/>
      <dgm:spPr/>
    </dgm:pt>
    <dgm:pt modelId="{246FDB79-6361-452A-A3C4-54DFC9937A66}" type="pres">
      <dgm:prSet presAssocID="{DC7FAA2A-4587-44F4-A821-47AC633E04E2}" presName="parentText" presStyleLbl="node1" presStyleIdx="0" presStyleCnt="5">
        <dgm:presLayoutVars>
          <dgm:chMax val="0"/>
          <dgm:bulletEnabled val="1"/>
        </dgm:presLayoutVars>
      </dgm:prSet>
      <dgm:spPr/>
    </dgm:pt>
    <dgm:pt modelId="{143B7168-7D7B-4298-B6A3-7094C9138207}" type="pres">
      <dgm:prSet presAssocID="{DC7FAA2A-4587-44F4-A821-47AC633E04E2}" presName="negativeSpace" presStyleCnt="0"/>
      <dgm:spPr/>
    </dgm:pt>
    <dgm:pt modelId="{F388DE69-864F-48CF-A5A4-3D2371DFFE94}" type="pres">
      <dgm:prSet presAssocID="{DC7FAA2A-4587-44F4-A821-47AC633E04E2}" presName="childText" presStyleLbl="conFgAcc1" presStyleIdx="0" presStyleCnt="5">
        <dgm:presLayoutVars>
          <dgm:bulletEnabled val="1"/>
        </dgm:presLayoutVars>
      </dgm:prSet>
      <dgm:spPr/>
    </dgm:pt>
    <dgm:pt modelId="{BCB5771E-0AF8-40EB-94AA-96803899257E}" type="pres">
      <dgm:prSet presAssocID="{D64CA941-0155-4F70-ABD4-C63B206A9075}" presName="spaceBetweenRectangles" presStyleCnt="0"/>
      <dgm:spPr/>
    </dgm:pt>
    <dgm:pt modelId="{30791811-B04A-4EAE-BCEE-08CD8B0944DB}" type="pres">
      <dgm:prSet presAssocID="{CAB9BD57-7645-4B77-82A2-78B6E094CCC0}" presName="parentLin" presStyleCnt="0"/>
      <dgm:spPr/>
    </dgm:pt>
    <dgm:pt modelId="{5CEE24C0-267C-46FF-9F59-FD0D1EE1CDC4}" type="pres">
      <dgm:prSet presAssocID="{CAB9BD57-7645-4B77-82A2-78B6E094CCC0}" presName="parentLeftMargin" presStyleLbl="node1" presStyleIdx="0" presStyleCnt="5"/>
      <dgm:spPr/>
    </dgm:pt>
    <dgm:pt modelId="{82386226-353E-4E37-B4B7-B5198E9AADB5}" type="pres">
      <dgm:prSet presAssocID="{CAB9BD57-7645-4B77-82A2-78B6E094CCC0}" presName="parentText" presStyleLbl="node1" presStyleIdx="1" presStyleCnt="5">
        <dgm:presLayoutVars>
          <dgm:chMax val="0"/>
          <dgm:bulletEnabled val="1"/>
        </dgm:presLayoutVars>
      </dgm:prSet>
      <dgm:spPr/>
    </dgm:pt>
    <dgm:pt modelId="{4B0E7907-EEDC-4516-A1C9-D66AD6C8AE5B}" type="pres">
      <dgm:prSet presAssocID="{CAB9BD57-7645-4B77-82A2-78B6E094CCC0}" presName="negativeSpace" presStyleCnt="0"/>
      <dgm:spPr/>
    </dgm:pt>
    <dgm:pt modelId="{7AFD1F96-7A92-4CFE-B0BC-173073B16098}" type="pres">
      <dgm:prSet presAssocID="{CAB9BD57-7645-4B77-82A2-78B6E094CCC0}" presName="childText" presStyleLbl="conFgAcc1" presStyleIdx="1" presStyleCnt="5">
        <dgm:presLayoutVars>
          <dgm:bulletEnabled val="1"/>
        </dgm:presLayoutVars>
      </dgm:prSet>
      <dgm:spPr/>
    </dgm:pt>
    <dgm:pt modelId="{E6EE3AAC-7AE7-4B3C-83F7-C3CEFCE6DC52}" type="pres">
      <dgm:prSet presAssocID="{13970532-3B92-4240-8A6D-41A7D9867AC4}" presName="spaceBetweenRectangles" presStyleCnt="0"/>
      <dgm:spPr/>
    </dgm:pt>
    <dgm:pt modelId="{0511B09E-B4CF-4756-AEBE-EDF502A2ADED}" type="pres">
      <dgm:prSet presAssocID="{A2C65ACD-0D64-4FB7-8474-7D29C2535498}" presName="parentLin" presStyleCnt="0"/>
      <dgm:spPr/>
    </dgm:pt>
    <dgm:pt modelId="{2F975190-B761-48F7-BC00-91E5B29D0276}" type="pres">
      <dgm:prSet presAssocID="{A2C65ACD-0D64-4FB7-8474-7D29C2535498}" presName="parentLeftMargin" presStyleLbl="node1" presStyleIdx="1" presStyleCnt="5"/>
      <dgm:spPr/>
    </dgm:pt>
    <dgm:pt modelId="{E7178154-380E-442E-A016-BB66FED3AE4D}" type="pres">
      <dgm:prSet presAssocID="{A2C65ACD-0D64-4FB7-8474-7D29C2535498}" presName="parentText" presStyleLbl="node1" presStyleIdx="2" presStyleCnt="5">
        <dgm:presLayoutVars>
          <dgm:chMax val="0"/>
          <dgm:bulletEnabled val="1"/>
        </dgm:presLayoutVars>
      </dgm:prSet>
      <dgm:spPr/>
    </dgm:pt>
    <dgm:pt modelId="{0EC1A4D2-821B-494B-95D8-0820ABD79CA7}" type="pres">
      <dgm:prSet presAssocID="{A2C65ACD-0D64-4FB7-8474-7D29C2535498}" presName="negativeSpace" presStyleCnt="0"/>
      <dgm:spPr/>
    </dgm:pt>
    <dgm:pt modelId="{F9B6C0BB-46B7-431A-9D52-2CBAA9B109E0}" type="pres">
      <dgm:prSet presAssocID="{A2C65ACD-0D64-4FB7-8474-7D29C2535498}" presName="childText" presStyleLbl="conFgAcc1" presStyleIdx="2" presStyleCnt="5">
        <dgm:presLayoutVars>
          <dgm:bulletEnabled val="1"/>
        </dgm:presLayoutVars>
      </dgm:prSet>
      <dgm:spPr/>
    </dgm:pt>
    <dgm:pt modelId="{1BABEBD6-E0B2-4479-9C73-5A2199F94EE3}" type="pres">
      <dgm:prSet presAssocID="{59C6A6F1-3086-46DA-9315-E6A2A32B3ABD}" presName="spaceBetweenRectangles" presStyleCnt="0"/>
      <dgm:spPr/>
    </dgm:pt>
    <dgm:pt modelId="{015BC8AB-AE1A-4995-89D2-6B5669806714}" type="pres">
      <dgm:prSet presAssocID="{182C5036-F965-4420-AC95-FD854221AD69}" presName="parentLin" presStyleCnt="0"/>
      <dgm:spPr/>
    </dgm:pt>
    <dgm:pt modelId="{FE0DBBE5-8838-4BFD-9BB4-376FEE7568D6}" type="pres">
      <dgm:prSet presAssocID="{182C5036-F965-4420-AC95-FD854221AD69}" presName="parentLeftMargin" presStyleLbl="node1" presStyleIdx="2" presStyleCnt="5"/>
      <dgm:spPr/>
    </dgm:pt>
    <dgm:pt modelId="{A05E8715-96F5-4086-BFD2-1F78101DB26F}" type="pres">
      <dgm:prSet presAssocID="{182C5036-F965-4420-AC95-FD854221AD69}" presName="parentText" presStyleLbl="node1" presStyleIdx="3" presStyleCnt="5">
        <dgm:presLayoutVars>
          <dgm:chMax val="0"/>
          <dgm:bulletEnabled val="1"/>
        </dgm:presLayoutVars>
      </dgm:prSet>
      <dgm:spPr/>
    </dgm:pt>
    <dgm:pt modelId="{EA50515E-B66A-4236-8CEE-A25C67B08F15}" type="pres">
      <dgm:prSet presAssocID="{182C5036-F965-4420-AC95-FD854221AD69}" presName="negativeSpace" presStyleCnt="0"/>
      <dgm:spPr/>
    </dgm:pt>
    <dgm:pt modelId="{7CE60F6E-1D48-4D1E-96A8-8AE50CA817F1}" type="pres">
      <dgm:prSet presAssocID="{182C5036-F965-4420-AC95-FD854221AD69}" presName="childText" presStyleLbl="conFgAcc1" presStyleIdx="3" presStyleCnt="5">
        <dgm:presLayoutVars>
          <dgm:bulletEnabled val="1"/>
        </dgm:presLayoutVars>
      </dgm:prSet>
      <dgm:spPr/>
    </dgm:pt>
    <dgm:pt modelId="{7803B777-635E-482A-9E72-F08FD6472DC3}" type="pres">
      <dgm:prSet presAssocID="{F04D5931-BBAA-4B29-8170-7D7B34DB5EC0}" presName="spaceBetweenRectangles" presStyleCnt="0"/>
      <dgm:spPr/>
    </dgm:pt>
    <dgm:pt modelId="{8B19E2A1-D7CF-4D6E-9711-AEFEE5A9FCA1}" type="pres">
      <dgm:prSet presAssocID="{62027330-F713-4C26-AE3A-D336586F9CC5}" presName="parentLin" presStyleCnt="0"/>
      <dgm:spPr/>
    </dgm:pt>
    <dgm:pt modelId="{C9A5DD9C-A232-4DEF-BC52-CDDF7C8DE017}" type="pres">
      <dgm:prSet presAssocID="{62027330-F713-4C26-AE3A-D336586F9CC5}" presName="parentLeftMargin" presStyleLbl="node1" presStyleIdx="3" presStyleCnt="5"/>
      <dgm:spPr/>
    </dgm:pt>
    <dgm:pt modelId="{DD5BB808-6DE0-46D4-B935-6E0717D76185}" type="pres">
      <dgm:prSet presAssocID="{62027330-F713-4C26-AE3A-D336586F9CC5}" presName="parentText" presStyleLbl="node1" presStyleIdx="4" presStyleCnt="5">
        <dgm:presLayoutVars>
          <dgm:chMax val="0"/>
          <dgm:bulletEnabled val="1"/>
        </dgm:presLayoutVars>
      </dgm:prSet>
      <dgm:spPr/>
    </dgm:pt>
    <dgm:pt modelId="{A14DFDE2-16C4-48A9-AEE1-54E3B5E64BC1}" type="pres">
      <dgm:prSet presAssocID="{62027330-F713-4C26-AE3A-D336586F9CC5}" presName="negativeSpace" presStyleCnt="0"/>
      <dgm:spPr/>
    </dgm:pt>
    <dgm:pt modelId="{BB864B15-A251-4D9E-B68F-05F79F217D07}" type="pres">
      <dgm:prSet presAssocID="{62027330-F713-4C26-AE3A-D336586F9CC5}" presName="childText" presStyleLbl="conFgAcc1" presStyleIdx="4" presStyleCnt="5">
        <dgm:presLayoutVars>
          <dgm:bulletEnabled val="1"/>
        </dgm:presLayoutVars>
      </dgm:prSet>
      <dgm:spPr/>
    </dgm:pt>
  </dgm:ptLst>
  <dgm:cxnLst>
    <dgm:cxn modelId="{CBCADA03-2DB2-4AC1-B22A-8A2D2155FBA6}" type="presOf" srcId="{A2C65ACD-0D64-4FB7-8474-7D29C2535498}" destId="{E7178154-380E-442E-A016-BB66FED3AE4D}" srcOrd="1" destOrd="0" presId="urn:microsoft.com/office/officeart/2005/8/layout/list1"/>
    <dgm:cxn modelId="{E5655B10-C0E7-4774-814E-1039BC9BE5AA}" type="presOf" srcId="{B8156A03-537C-47F3-9765-4D4581966643}" destId="{008D2ECA-E22A-4CA3-BE8F-7966CB28A433}" srcOrd="0" destOrd="0" presId="urn:microsoft.com/office/officeart/2005/8/layout/list1"/>
    <dgm:cxn modelId="{B4BE3B26-DE08-4AAD-8DFB-D34EA4322A7B}" type="presOf" srcId="{62027330-F713-4C26-AE3A-D336586F9CC5}" destId="{DD5BB808-6DE0-46D4-B935-6E0717D76185}" srcOrd="1" destOrd="0" presId="urn:microsoft.com/office/officeart/2005/8/layout/list1"/>
    <dgm:cxn modelId="{E5F6B737-9CFB-452F-84D5-F289D2410CDC}" srcId="{B8156A03-537C-47F3-9765-4D4581966643}" destId="{62027330-F713-4C26-AE3A-D336586F9CC5}" srcOrd="4" destOrd="0" parTransId="{235B4AD2-6E8F-458D-89C6-A456B698E257}" sibTransId="{1BA4E205-F2AD-4597-86A2-45C7EA0CA461}"/>
    <dgm:cxn modelId="{1A220439-6222-44EF-906D-CB66421B0828}" type="presOf" srcId="{182C5036-F965-4420-AC95-FD854221AD69}" destId="{A05E8715-96F5-4086-BFD2-1F78101DB26F}" srcOrd="1" destOrd="0" presId="urn:microsoft.com/office/officeart/2005/8/layout/list1"/>
    <dgm:cxn modelId="{E5A4B260-2C7D-488F-B97F-6DCA50EA3928}" type="presOf" srcId="{DC7FAA2A-4587-44F4-A821-47AC633E04E2}" destId="{E2DCD257-B8B4-407A-B2A2-1CF6F63961DA}" srcOrd="0" destOrd="0" presId="urn:microsoft.com/office/officeart/2005/8/layout/list1"/>
    <dgm:cxn modelId="{38EB6041-F3E7-4F56-A284-ECDB6C37160E}" srcId="{B8156A03-537C-47F3-9765-4D4581966643}" destId="{DC7FAA2A-4587-44F4-A821-47AC633E04E2}" srcOrd="0" destOrd="0" parTransId="{829A735B-7612-4F2F-9692-594619263A2A}" sibTransId="{D64CA941-0155-4F70-ABD4-C63B206A9075}"/>
    <dgm:cxn modelId="{920E1770-0DB9-4693-851B-6B71405F734F}" type="presOf" srcId="{DC7FAA2A-4587-44F4-A821-47AC633E04E2}" destId="{246FDB79-6361-452A-A3C4-54DFC9937A66}" srcOrd="1" destOrd="0" presId="urn:microsoft.com/office/officeart/2005/8/layout/list1"/>
    <dgm:cxn modelId="{12000790-DF27-4FA0-B842-C1AC48302FB7}" srcId="{B8156A03-537C-47F3-9765-4D4581966643}" destId="{A2C65ACD-0D64-4FB7-8474-7D29C2535498}" srcOrd="2" destOrd="0" parTransId="{09FC8856-C744-46C4-8079-BB869A5C6D94}" sibTransId="{59C6A6F1-3086-46DA-9315-E6A2A32B3ABD}"/>
    <dgm:cxn modelId="{9F46C6B5-DFC1-4B3C-8952-1A810CC7EEAE}" type="presOf" srcId="{A2C65ACD-0D64-4FB7-8474-7D29C2535498}" destId="{2F975190-B761-48F7-BC00-91E5B29D0276}" srcOrd="0" destOrd="0" presId="urn:microsoft.com/office/officeart/2005/8/layout/list1"/>
    <dgm:cxn modelId="{EC6CE8BD-61A2-4D20-A3EF-639B7D6D0788}" type="presOf" srcId="{62027330-F713-4C26-AE3A-D336586F9CC5}" destId="{C9A5DD9C-A232-4DEF-BC52-CDDF7C8DE017}" srcOrd="0" destOrd="0" presId="urn:microsoft.com/office/officeart/2005/8/layout/list1"/>
    <dgm:cxn modelId="{21F581C2-B540-4E1C-99C1-1CC5A2F38516}" srcId="{B8156A03-537C-47F3-9765-4D4581966643}" destId="{CAB9BD57-7645-4B77-82A2-78B6E094CCC0}" srcOrd="1" destOrd="0" parTransId="{E4050F09-C808-4AF3-B74E-1BE87BB61926}" sibTransId="{13970532-3B92-4240-8A6D-41A7D9867AC4}"/>
    <dgm:cxn modelId="{45836CE2-0643-4C84-BBB1-1A597E435F38}" type="presOf" srcId="{182C5036-F965-4420-AC95-FD854221AD69}" destId="{FE0DBBE5-8838-4BFD-9BB4-376FEE7568D6}" srcOrd="0" destOrd="0" presId="urn:microsoft.com/office/officeart/2005/8/layout/list1"/>
    <dgm:cxn modelId="{12AE18E7-7103-4628-82C6-819577FA2D81}" srcId="{B8156A03-537C-47F3-9765-4D4581966643}" destId="{182C5036-F965-4420-AC95-FD854221AD69}" srcOrd="3" destOrd="0" parTransId="{7A754147-F28A-44B0-9CA8-159A4659EC81}" sibTransId="{F04D5931-BBAA-4B29-8170-7D7B34DB5EC0}"/>
    <dgm:cxn modelId="{C62FC9EF-4A56-45C0-8864-D7AF3D717E4C}" type="presOf" srcId="{CAB9BD57-7645-4B77-82A2-78B6E094CCC0}" destId="{5CEE24C0-267C-46FF-9F59-FD0D1EE1CDC4}" srcOrd="0" destOrd="0" presId="urn:microsoft.com/office/officeart/2005/8/layout/list1"/>
    <dgm:cxn modelId="{8F5DA8FB-67F5-47E8-AAB4-B2ADA33412A7}" type="presOf" srcId="{CAB9BD57-7645-4B77-82A2-78B6E094CCC0}" destId="{82386226-353E-4E37-B4B7-B5198E9AADB5}" srcOrd="1" destOrd="0" presId="urn:microsoft.com/office/officeart/2005/8/layout/list1"/>
    <dgm:cxn modelId="{436953B0-5408-44BB-8E5C-10F1510E19D7}" type="presParOf" srcId="{008D2ECA-E22A-4CA3-BE8F-7966CB28A433}" destId="{E1C26845-549C-44B1-95CC-48E155011EA7}" srcOrd="0" destOrd="0" presId="urn:microsoft.com/office/officeart/2005/8/layout/list1"/>
    <dgm:cxn modelId="{C71D4B39-2CD2-4670-884A-81673523C296}" type="presParOf" srcId="{E1C26845-549C-44B1-95CC-48E155011EA7}" destId="{E2DCD257-B8B4-407A-B2A2-1CF6F63961DA}" srcOrd="0" destOrd="0" presId="urn:microsoft.com/office/officeart/2005/8/layout/list1"/>
    <dgm:cxn modelId="{F9666FC7-CDED-4B23-818B-D2EBD3F64634}" type="presParOf" srcId="{E1C26845-549C-44B1-95CC-48E155011EA7}" destId="{246FDB79-6361-452A-A3C4-54DFC9937A66}" srcOrd="1" destOrd="0" presId="urn:microsoft.com/office/officeart/2005/8/layout/list1"/>
    <dgm:cxn modelId="{2F7BE099-D482-4138-A990-856E8441801A}" type="presParOf" srcId="{008D2ECA-E22A-4CA3-BE8F-7966CB28A433}" destId="{143B7168-7D7B-4298-B6A3-7094C9138207}" srcOrd="1" destOrd="0" presId="urn:microsoft.com/office/officeart/2005/8/layout/list1"/>
    <dgm:cxn modelId="{49C21DD2-8E18-4FAC-B367-248D9E2FCA68}" type="presParOf" srcId="{008D2ECA-E22A-4CA3-BE8F-7966CB28A433}" destId="{F388DE69-864F-48CF-A5A4-3D2371DFFE94}" srcOrd="2" destOrd="0" presId="urn:microsoft.com/office/officeart/2005/8/layout/list1"/>
    <dgm:cxn modelId="{71CD411C-E94C-490C-97D9-ACC1366C81A4}" type="presParOf" srcId="{008D2ECA-E22A-4CA3-BE8F-7966CB28A433}" destId="{BCB5771E-0AF8-40EB-94AA-96803899257E}" srcOrd="3" destOrd="0" presId="urn:microsoft.com/office/officeart/2005/8/layout/list1"/>
    <dgm:cxn modelId="{E0C94002-0307-4324-86B2-B57CDDA42B9E}" type="presParOf" srcId="{008D2ECA-E22A-4CA3-BE8F-7966CB28A433}" destId="{30791811-B04A-4EAE-BCEE-08CD8B0944DB}" srcOrd="4" destOrd="0" presId="urn:microsoft.com/office/officeart/2005/8/layout/list1"/>
    <dgm:cxn modelId="{9FA19ABA-A0F3-46D5-B602-DC8B2658BA95}" type="presParOf" srcId="{30791811-B04A-4EAE-BCEE-08CD8B0944DB}" destId="{5CEE24C0-267C-46FF-9F59-FD0D1EE1CDC4}" srcOrd="0" destOrd="0" presId="urn:microsoft.com/office/officeart/2005/8/layout/list1"/>
    <dgm:cxn modelId="{337D61BB-1FDF-489E-910E-32914FE26059}" type="presParOf" srcId="{30791811-B04A-4EAE-BCEE-08CD8B0944DB}" destId="{82386226-353E-4E37-B4B7-B5198E9AADB5}" srcOrd="1" destOrd="0" presId="urn:microsoft.com/office/officeart/2005/8/layout/list1"/>
    <dgm:cxn modelId="{08BF11C5-E3E5-4EA1-9D80-7474F17CCE7D}" type="presParOf" srcId="{008D2ECA-E22A-4CA3-BE8F-7966CB28A433}" destId="{4B0E7907-EEDC-4516-A1C9-D66AD6C8AE5B}" srcOrd="5" destOrd="0" presId="urn:microsoft.com/office/officeart/2005/8/layout/list1"/>
    <dgm:cxn modelId="{F3234C38-C9DD-49F7-BE94-E94A72BDB41D}" type="presParOf" srcId="{008D2ECA-E22A-4CA3-BE8F-7966CB28A433}" destId="{7AFD1F96-7A92-4CFE-B0BC-173073B16098}" srcOrd="6" destOrd="0" presId="urn:microsoft.com/office/officeart/2005/8/layout/list1"/>
    <dgm:cxn modelId="{EA211F6B-52EF-4A05-A2CB-5579F6429F99}" type="presParOf" srcId="{008D2ECA-E22A-4CA3-BE8F-7966CB28A433}" destId="{E6EE3AAC-7AE7-4B3C-83F7-C3CEFCE6DC52}" srcOrd="7" destOrd="0" presId="urn:microsoft.com/office/officeart/2005/8/layout/list1"/>
    <dgm:cxn modelId="{F9991FDD-D8E9-411A-8C8B-3306CFE34952}" type="presParOf" srcId="{008D2ECA-E22A-4CA3-BE8F-7966CB28A433}" destId="{0511B09E-B4CF-4756-AEBE-EDF502A2ADED}" srcOrd="8" destOrd="0" presId="urn:microsoft.com/office/officeart/2005/8/layout/list1"/>
    <dgm:cxn modelId="{D7F1F24A-12BB-4F15-91AF-83CA1A1F9551}" type="presParOf" srcId="{0511B09E-B4CF-4756-AEBE-EDF502A2ADED}" destId="{2F975190-B761-48F7-BC00-91E5B29D0276}" srcOrd="0" destOrd="0" presId="urn:microsoft.com/office/officeart/2005/8/layout/list1"/>
    <dgm:cxn modelId="{E9513524-FCF4-4E75-B927-D782F742B4CA}" type="presParOf" srcId="{0511B09E-B4CF-4756-AEBE-EDF502A2ADED}" destId="{E7178154-380E-442E-A016-BB66FED3AE4D}" srcOrd="1" destOrd="0" presId="urn:microsoft.com/office/officeart/2005/8/layout/list1"/>
    <dgm:cxn modelId="{17E43874-051A-4110-842E-69FFF3379F7B}" type="presParOf" srcId="{008D2ECA-E22A-4CA3-BE8F-7966CB28A433}" destId="{0EC1A4D2-821B-494B-95D8-0820ABD79CA7}" srcOrd="9" destOrd="0" presId="urn:microsoft.com/office/officeart/2005/8/layout/list1"/>
    <dgm:cxn modelId="{8559A7D2-161B-43B5-9552-C546DC0CEA45}" type="presParOf" srcId="{008D2ECA-E22A-4CA3-BE8F-7966CB28A433}" destId="{F9B6C0BB-46B7-431A-9D52-2CBAA9B109E0}" srcOrd="10" destOrd="0" presId="urn:microsoft.com/office/officeart/2005/8/layout/list1"/>
    <dgm:cxn modelId="{A61EFAE0-69D1-4B68-ABF3-0D3A475A4746}" type="presParOf" srcId="{008D2ECA-E22A-4CA3-BE8F-7966CB28A433}" destId="{1BABEBD6-E0B2-4479-9C73-5A2199F94EE3}" srcOrd="11" destOrd="0" presId="urn:microsoft.com/office/officeart/2005/8/layout/list1"/>
    <dgm:cxn modelId="{BFF8BEDB-8792-4B85-833D-002C11737EB2}" type="presParOf" srcId="{008D2ECA-E22A-4CA3-BE8F-7966CB28A433}" destId="{015BC8AB-AE1A-4995-89D2-6B5669806714}" srcOrd="12" destOrd="0" presId="urn:microsoft.com/office/officeart/2005/8/layout/list1"/>
    <dgm:cxn modelId="{10661802-0950-4962-8F40-69E8CF9D222F}" type="presParOf" srcId="{015BC8AB-AE1A-4995-89D2-6B5669806714}" destId="{FE0DBBE5-8838-4BFD-9BB4-376FEE7568D6}" srcOrd="0" destOrd="0" presId="urn:microsoft.com/office/officeart/2005/8/layout/list1"/>
    <dgm:cxn modelId="{83E5E89F-D77F-4193-8A67-DB3B0EFEC2C0}" type="presParOf" srcId="{015BC8AB-AE1A-4995-89D2-6B5669806714}" destId="{A05E8715-96F5-4086-BFD2-1F78101DB26F}" srcOrd="1" destOrd="0" presId="urn:microsoft.com/office/officeart/2005/8/layout/list1"/>
    <dgm:cxn modelId="{E4F3EB24-9698-4AD9-8BBC-6BF9FAC919F4}" type="presParOf" srcId="{008D2ECA-E22A-4CA3-BE8F-7966CB28A433}" destId="{EA50515E-B66A-4236-8CEE-A25C67B08F15}" srcOrd="13" destOrd="0" presId="urn:microsoft.com/office/officeart/2005/8/layout/list1"/>
    <dgm:cxn modelId="{C5245804-D147-421D-B616-4731B4F07C17}" type="presParOf" srcId="{008D2ECA-E22A-4CA3-BE8F-7966CB28A433}" destId="{7CE60F6E-1D48-4D1E-96A8-8AE50CA817F1}" srcOrd="14" destOrd="0" presId="urn:microsoft.com/office/officeart/2005/8/layout/list1"/>
    <dgm:cxn modelId="{2716E8CB-AB76-491B-B2E3-C7DF86085A3D}" type="presParOf" srcId="{008D2ECA-E22A-4CA3-BE8F-7966CB28A433}" destId="{7803B777-635E-482A-9E72-F08FD6472DC3}" srcOrd="15" destOrd="0" presId="urn:microsoft.com/office/officeart/2005/8/layout/list1"/>
    <dgm:cxn modelId="{8EFEA656-70BC-425E-A5E3-66267C9FBF7C}" type="presParOf" srcId="{008D2ECA-E22A-4CA3-BE8F-7966CB28A433}" destId="{8B19E2A1-D7CF-4D6E-9711-AEFEE5A9FCA1}" srcOrd="16" destOrd="0" presId="urn:microsoft.com/office/officeart/2005/8/layout/list1"/>
    <dgm:cxn modelId="{048683DF-C552-4110-9442-E4F50D9F14BC}" type="presParOf" srcId="{8B19E2A1-D7CF-4D6E-9711-AEFEE5A9FCA1}" destId="{C9A5DD9C-A232-4DEF-BC52-CDDF7C8DE017}" srcOrd="0" destOrd="0" presId="urn:microsoft.com/office/officeart/2005/8/layout/list1"/>
    <dgm:cxn modelId="{2ADED8A6-3AE5-41FE-BE2F-21462B239A85}" type="presParOf" srcId="{8B19E2A1-D7CF-4D6E-9711-AEFEE5A9FCA1}" destId="{DD5BB808-6DE0-46D4-B935-6E0717D76185}" srcOrd="1" destOrd="0" presId="urn:microsoft.com/office/officeart/2005/8/layout/list1"/>
    <dgm:cxn modelId="{418F8BB4-5B05-431E-A12B-9A106D30FCD9}" type="presParOf" srcId="{008D2ECA-E22A-4CA3-BE8F-7966CB28A433}" destId="{A14DFDE2-16C4-48A9-AEE1-54E3B5E64BC1}" srcOrd="17" destOrd="0" presId="urn:microsoft.com/office/officeart/2005/8/layout/list1"/>
    <dgm:cxn modelId="{5564A1D2-AA99-46D4-A924-616156B9F409}" type="presParOf" srcId="{008D2ECA-E22A-4CA3-BE8F-7966CB28A433}" destId="{BB864B15-A251-4D9E-B68F-05F79F217D07}"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D1FB2A-BFB0-4D84-B897-0FDA61D83B08}"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2B81DC95-AAE7-4A8F-B643-C86E90C31D40}">
      <dgm:prSet/>
      <dgm:spPr/>
      <dgm:t>
        <a:bodyPr/>
        <a:lstStyle/>
        <a:p>
          <a:pPr>
            <a:lnSpc>
              <a:spcPct val="100000"/>
            </a:lnSpc>
            <a:defRPr b="1"/>
          </a:pPr>
          <a:r>
            <a:rPr lang="en-US" dirty="0" err="1">
              <a:latin typeface="微軟正黑體" panose="020B0604030504040204" pitchFamily="34" charset="-120"/>
              <a:ea typeface="微軟正黑體" panose="020B0604030504040204" pitchFamily="34" charset="-120"/>
            </a:rPr>
            <a:t>Clion</a:t>
          </a:r>
          <a:endParaRPr lang="en-US" dirty="0">
            <a:latin typeface="微軟正黑體" panose="020B0604030504040204" pitchFamily="34" charset="-120"/>
            <a:ea typeface="微軟正黑體" panose="020B0604030504040204" pitchFamily="34" charset="-120"/>
          </a:endParaRPr>
        </a:p>
      </dgm:t>
    </dgm:pt>
    <dgm:pt modelId="{E92832B8-4DA7-4544-A0C1-9B8FEB6A6F92}" type="parTrans" cxnId="{48F22CC3-B88E-4BEE-9706-860B9EDF209B}">
      <dgm:prSet/>
      <dgm:spPr/>
      <dgm:t>
        <a:bodyPr/>
        <a:lstStyle/>
        <a:p>
          <a:endParaRPr lang="en-US">
            <a:latin typeface="微軟正黑體" panose="020B0604030504040204" pitchFamily="34" charset="-120"/>
            <a:ea typeface="微軟正黑體" panose="020B0604030504040204" pitchFamily="34" charset="-120"/>
          </a:endParaRPr>
        </a:p>
      </dgm:t>
    </dgm:pt>
    <dgm:pt modelId="{85A609FA-5D00-4AE8-A434-BCBE7CACD255}" type="sibTrans" cxnId="{48F22CC3-B88E-4BEE-9706-860B9EDF209B}">
      <dgm:prSet/>
      <dgm:spPr/>
      <dgm:t>
        <a:bodyPr/>
        <a:lstStyle/>
        <a:p>
          <a:endParaRPr lang="en-US">
            <a:latin typeface="微軟正黑體" panose="020B0604030504040204" pitchFamily="34" charset="-120"/>
            <a:ea typeface="微軟正黑體" panose="020B0604030504040204" pitchFamily="34" charset="-120"/>
          </a:endParaRPr>
        </a:p>
      </dgm:t>
    </dgm:pt>
    <dgm:pt modelId="{450B27B3-B8FD-4599-A4E1-1B5A39FDDCF8}">
      <dgm:prSet/>
      <dgm:spPr/>
      <dgm:t>
        <a:bodyPr/>
        <a:lstStyle/>
        <a:p>
          <a:pPr>
            <a:lnSpc>
              <a:spcPct val="100000"/>
            </a:lnSpc>
          </a:pPr>
          <a:r>
            <a:rPr lang="zh-TW" b="0" i="0" dirty="0">
              <a:latin typeface="微軟正黑體" panose="020B0604030504040204" pitchFamily="34" charset="-120"/>
              <a:ea typeface="微軟正黑體" panose="020B0604030504040204" pitchFamily="34" charset="-120"/>
            </a:rPr>
            <a:t>強大的代碼編輯功能</a:t>
          </a:r>
          <a:endParaRPr lang="en-US" dirty="0">
            <a:latin typeface="微軟正黑體" panose="020B0604030504040204" pitchFamily="34" charset="-120"/>
            <a:ea typeface="微軟正黑體" panose="020B0604030504040204" pitchFamily="34" charset="-120"/>
          </a:endParaRPr>
        </a:p>
      </dgm:t>
    </dgm:pt>
    <dgm:pt modelId="{E724716B-A0E9-4FA0-AAF0-14758C5010EB}" type="parTrans" cxnId="{CFA7C422-BD40-4839-8E76-686614D09134}">
      <dgm:prSet/>
      <dgm:spPr/>
      <dgm:t>
        <a:bodyPr/>
        <a:lstStyle/>
        <a:p>
          <a:endParaRPr lang="en-US">
            <a:latin typeface="微軟正黑體" panose="020B0604030504040204" pitchFamily="34" charset="-120"/>
            <a:ea typeface="微軟正黑體" panose="020B0604030504040204" pitchFamily="34" charset="-120"/>
          </a:endParaRPr>
        </a:p>
      </dgm:t>
    </dgm:pt>
    <dgm:pt modelId="{890153DC-AF62-472C-86BD-A37FA42BF086}" type="sibTrans" cxnId="{CFA7C422-BD40-4839-8E76-686614D09134}">
      <dgm:prSet/>
      <dgm:spPr/>
      <dgm:t>
        <a:bodyPr/>
        <a:lstStyle/>
        <a:p>
          <a:endParaRPr lang="en-US">
            <a:latin typeface="微軟正黑體" panose="020B0604030504040204" pitchFamily="34" charset="-120"/>
            <a:ea typeface="微軟正黑體" panose="020B0604030504040204" pitchFamily="34" charset="-120"/>
          </a:endParaRPr>
        </a:p>
      </dgm:t>
    </dgm:pt>
    <dgm:pt modelId="{FF4555E8-EC60-4054-8F38-F7828C501627}">
      <dgm:prSet/>
      <dgm:spPr/>
      <dgm:t>
        <a:bodyPr/>
        <a:lstStyle/>
        <a:p>
          <a:pPr>
            <a:lnSpc>
              <a:spcPct val="100000"/>
            </a:lnSpc>
          </a:pPr>
          <a:r>
            <a:rPr lang="zh-TW" b="0" i="0" dirty="0">
              <a:latin typeface="微軟正黑體" panose="020B0604030504040204" pitchFamily="34" charset="-120"/>
              <a:ea typeface="微軟正黑體" panose="020B0604030504040204" pitchFamily="34" charset="-120"/>
            </a:rPr>
            <a:t>內建的調試器</a:t>
          </a:r>
          <a:endParaRPr lang="en-US" dirty="0">
            <a:latin typeface="微軟正黑體" panose="020B0604030504040204" pitchFamily="34" charset="-120"/>
            <a:ea typeface="微軟正黑體" panose="020B0604030504040204" pitchFamily="34" charset="-120"/>
          </a:endParaRPr>
        </a:p>
      </dgm:t>
    </dgm:pt>
    <dgm:pt modelId="{3113226D-4011-4F72-882A-DFAB2FC9D2FD}" type="parTrans" cxnId="{9FF71030-3505-44B7-B2DC-45B920A0E335}">
      <dgm:prSet/>
      <dgm:spPr/>
      <dgm:t>
        <a:bodyPr/>
        <a:lstStyle/>
        <a:p>
          <a:endParaRPr lang="en-US">
            <a:latin typeface="微軟正黑體" panose="020B0604030504040204" pitchFamily="34" charset="-120"/>
            <a:ea typeface="微軟正黑體" panose="020B0604030504040204" pitchFamily="34" charset="-120"/>
          </a:endParaRPr>
        </a:p>
      </dgm:t>
    </dgm:pt>
    <dgm:pt modelId="{DD5B17AE-6C37-47F0-89E3-CBA6510BCC74}" type="sibTrans" cxnId="{9FF71030-3505-44B7-B2DC-45B920A0E335}">
      <dgm:prSet/>
      <dgm:spPr/>
      <dgm:t>
        <a:bodyPr/>
        <a:lstStyle/>
        <a:p>
          <a:endParaRPr lang="en-US">
            <a:latin typeface="微軟正黑體" panose="020B0604030504040204" pitchFamily="34" charset="-120"/>
            <a:ea typeface="微軟正黑體" panose="020B0604030504040204" pitchFamily="34" charset="-120"/>
          </a:endParaRPr>
        </a:p>
      </dgm:t>
    </dgm:pt>
    <dgm:pt modelId="{95E72827-BC90-4D0A-A666-702BFAFC4847}">
      <dgm:prSet/>
      <dgm:spPr/>
      <dgm:t>
        <a:bodyPr/>
        <a:lstStyle/>
        <a:p>
          <a:pPr>
            <a:lnSpc>
              <a:spcPct val="100000"/>
            </a:lnSpc>
          </a:pPr>
          <a:r>
            <a:rPr lang="zh-TW" b="0" i="0" dirty="0">
              <a:latin typeface="微軟正黑體" panose="020B0604030504040204" pitchFamily="34" charset="-120"/>
              <a:ea typeface="微軟正黑體" panose="020B0604030504040204" pitchFamily="34" charset="-120"/>
            </a:rPr>
            <a:t>支持多種框架和工具</a:t>
          </a:r>
          <a:endParaRPr lang="en-US" dirty="0">
            <a:latin typeface="微軟正黑體" panose="020B0604030504040204" pitchFamily="34" charset="-120"/>
            <a:ea typeface="微軟正黑體" panose="020B0604030504040204" pitchFamily="34" charset="-120"/>
          </a:endParaRPr>
        </a:p>
      </dgm:t>
    </dgm:pt>
    <dgm:pt modelId="{3606987F-FFDE-4247-9801-387047103DFB}" type="parTrans" cxnId="{4561A382-A22F-4247-93D8-D744F75071DE}">
      <dgm:prSet/>
      <dgm:spPr/>
      <dgm:t>
        <a:bodyPr/>
        <a:lstStyle/>
        <a:p>
          <a:endParaRPr lang="en-US">
            <a:latin typeface="微軟正黑體" panose="020B0604030504040204" pitchFamily="34" charset="-120"/>
            <a:ea typeface="微軟正黑體" panose="020B0604030504040204" pitchFamily="34" charset="-120"/>
          </a:endParaRPr>
        </a:p>
      </dgm:t>
    </dgm:pt>
    <dgm:pt modelId="{9A626F16-B097-47B8-B4F4-D459215BD386}" type="sibTrans" cxnId="{4561A382-A22F-4247-93D8-D744F75071DE}">
      <dgm:prSet/>
      <dgm:spPr/>
      <dgm:t>
        <a:bodyPr/>
        <a:lstStyle/>
        <a:p>
          <a:endParaRPr lang="en-US">
            <a:latin typeface="微軟正黑體" panose="020B0604030504040204" pitchFamily="34" charset="-120"/>
            <a:ea typeface="微軟正黑體" panose="020B0604030504040204" pitchFamily="34" charset="-120"/>
          </a:endParaRPr>
        </a:p>
      </dgm:t>
    </dgm:pt>
    <dgm:pt modelId="{9DB0E9E1-C90E-4A48-8B14-2EDFD9C65491}">
      <dgm:prSet/>
      <dgm:spPr/>
      <dgm:t>
        <a:bodyPr/>
        <a:lstStyle/>
        <a:p>
          <a:pPr>
            <a:lnSpc>
              <a:spcPct val="100000"/>
            </a:lnSpc>
          </a:pPr>
          <a:r>
            <a:rPr lang="zh-TW" b="0" i="0" dirty="0">
              <a:latin typeface="微軟正黑體" panose="020B0604030504040204" pitchFamily="34" charset="-120"/>
              <a:ea typeface="微軟正黑體" panose="020B0604030504040204" pitchFamily="34" charset="-120"/>
            </a:rPr>
            <a:t>跨平台支持</a:t>
          </a:r>
          <a:endParaRPr lang="en-US" dirty="0">
            <a:latin typeface="微軟正黑體" panose="020B0604030504040204" pitchFamily="34" charset="-120"/>
            <a:ea typeface="微軟正黑體" panose="020B0604030504040204" pitchFamily="34" charset="-120"/>
          </a:endParaRPr>
        </a:p>
      </dgm:t>
    </dgm:pt>
    <dgm:pt modelId="{132CE8DC-FF67-41F6-9CD6-49ECE8AD315A}" type="parTrans" cxnId="{A4A06A03-CBFE-4907-BAC6-69809DB427EC}">
      <dgm:prSet/>
      <dgm:spPr/>
      <dgm:t>
        <a:bodyPr/>
        <a:lstStyle/>
        <a:p>
          <a:endParaRPr lang="en-US">
            <a:latin typeface="微軟正黑體" panose="020B0604030504040204" pitchFamily="34" charset="-120"/>
            <a:ea typeface="微軟正黑體" panose="020B0604030504040204" pitchFamily="34" charset="-120"/>
          </a:endParaRPr>
        </a:p>
      </dgm:t>
    </dgm:pt>
    <dgm:pt modelId="{3654094E-B25B-4249-8816-E2AB47DD2D2B}" type="sibTrans" cxnId="{A4A06A03-CBFE-4907-BAC6-69809DB427EC}">
      <dgm:prSet/>
      <dgm:spPr/>
      <dgm:t>
        <a:bodyPr/>
        <a:lstStyle/>
        <a:p>
          <a:endParaRPr lang="en-US">
            <a:latin typeface="微軟正黑體" panose="020B0604030504040204" pitchFamily="34" charset="-120"/>
            <a:ea typeface="微軟正黑體" panose="020B0604030504040204" pitchFamily="34" charset="-120"/>
          </a:endParaRPr>
        </a:p>
      </dgm:t>
    </dgm:pt>
    <dgm:pt modelId="{26A78845-33B1-4754-96AD-C1F6FA4AB329}">
      <dgm:prSet/>
      <dgm:spPr/>
      <dgm:t>
        <a:bodyPr/>
        <a:lstStyle/>
        <a:p>
          <a:pPr>
            <a:lnSpc>
              <a:spcPct val="100000"/>
            </a:lnSpc>
            <a:defRPr b="1"/>
          </a:pPr>
          <a:r>
            <a:rPr lang="en-US" altLang="zh-TW" dirty="0">
              <a:latin typeface="微軟正黑體" panose="020B0604030504040204" pitchFamily="34" charset="-120"/>
              <a:ea typeface="微軟正黑體" panose="020B0604030504040204" pitchFamily="34" charset="-120"/>
            </a:rPr>
            <a:t>App Inventor</a:t>
          </a:r>
          <a:endParaRPr lang="en-US" dirty="0">
            <a:latin typeface="微軟正黑體" panose="020B0604030504040204" pitchFamily="34" charset="-120"/>
            <a:ea typeface="微軟正黑體" panose="020B0604030504040204" pitchFamily="34" charset="-120"/>
          </a:endParaRPr>
        </a:p>
      </dgm:t>
    </dgm:pt>
    <dgm:pt modelId="{9D1DD971-199C-4CB7-B6A5-2F8E4298E57C}" type="parTrans" cxnId="{D3545F15-106F-4A17-B839-F5360B7B4E7D}">
      <dgm:prSet/>
      <dgm:spPr/>
      <dgm:t>
        <a:bodyPr/>
        <a:lstStyle/>
        <a:p>
          <a:endParaRPr lang="en-US">
            <a:latin typeface="微軟正黑體" panose="020B0604030504040204" pitchFamily="34" charset="-120"/>
            <a:ea typeface="微軟正黑體" panose="020B0604030504040204" pitchFamily="34" charset="-120"/>
          </a:endParaRPr>
        </a:p>
      </dgm:t>
    </dgm:pt>
    <dgm:pt modelId="{D8BC9791-BCBB-4530-80D7-C208320ADAF3}" type="sibTrans" cxnId="{D3545F15-106F-4A17-B839-F5360B7B4E7D}">
      <dgm:prSet/>
      <dgm:spPr/>
      <dgm:t>
        <a:bodyPr/>
        <a:lstStyle/>
        <a:p>
          <a:endParaRPr lang="en-US">
            <a:latin typeface="微軟正黑體" panose="020B0604030504040204" pitchFamily="34" charset="-120"/>
            <a:ea typeface="微軟正黑體" panose="020B0604030504040204" pitchFamily="34" charset="-120"/>
          </a:endParaRPr>
        </a:p>
      </dgm:t>
    </dgm:pt>
    <dgm:pt modelId="{8D8D364E-AD7A-42EB-90BB-7F2770C5CBC2}">
      <dgm:prSet/>
      <dgm:spPr/>
      <dgm:t>
        <a:bodyPr/>
        <a:lstStyle/>
        <a:p>
          <a:pPr>
            <a:lnSpc>
              <a:spcPct val="100000"/>
            </a:lnSpc>
          </a:pPr>
          <a:r>
            <a:rPr lang="zh-TW" altLang="en-US" dirty="0">
              <a:latin typeface="微軟正黑體" panose="020B0604030504040204" pitchFamily="34" charset="-120"/>
              <a:ea typeface="微軟正黑體" panose="020B0604030504040204" pitchFamily="34" charset="-120"/>
            </a:rPr>
            <a:t>視覺化程式設計</a:t>
          </a:r>
          <a:endParaRPr lang="en-US" dirty="0">
            <a:latin typeface="微軟正黑體" panose="020B0604030504040204" pitchFamily="34" charset="-120"/>
            <a:ea typeface="微軟正黑體" panose="020B0604030504040204" pitchFamily="34" charset="-120"/>
          </a:endParaRPr>
        </a:p>
      </dgm:t>
    </dgm:pt>
    <dgm:pt modelId="{D74F8FCE-B5EF-46B4-B81D-F9D5A0847BBC}" type="parTrans" cxnId="{85E421B0-1FAA-48C7-A733-ADF08DEEA11B}">
      <dgm:prSet/>
      <dgm:spPr/>
      <dgm:t>
        <a:bodyPr/>
        <a:lstStyle/>
        <a:p>
          <a:endParaRPr lang="en-US">
            <a:latin typeface="微軟正黑體" panose="020B0604030504040204" pitchFamily="34" charset="-120"/>
            <a:ea typeface="微軟正黑體" panose="020B0604030504040204" pitchFamily="34" charset="-120"/>
          </a:endParaRPr>
        </a:p>
      </dgm:t>
    </dgm:pt>
    <dgm:pt modelId="{D1D7F08B-17D3-4A51-8A8D-F8D97981E7C7}" type="sibTrans" cxnId="{85E421B0-1FAA-48C7-A733-ADF08DEEA11B}">
      <dgm:prSet/>
      <dgm:spPr/>
      <dgm:t>
        <a:bodyPr/>
        <a:lstStyle/>
        <a:p>
          <a:endParaRPr lang="en-US">
            <a:latin typeface="微軟正黑體" panose="020B0604030504040204" pitchFamily="34" charset="-120"/>
            <a:ea typeface="微軟正黑體" panose="020B0604030504040204" pitchFamily="34" charset="-120"/>
          </a:endParaRPr>
        </a:p>
      </dgm:t>
    </dgm:pt>
    <dgm:pt modelId="{C62F7A52-A1C0-4F0B-A577-E3FE52AB1981}">
      <dgm:prSet/>
      <dgm:spPr/>
      <dgm:t>
        <a:bodyPr/>
        <a:lstStyle/>
        <a:p>
          <a:pPr>
            <a:lnSpc>
              <a:spcPct val="100000"/>
            </a:lnSpc>
          </a:pPr>
          <a:r>
            <a:rPr lang="zh-TW" altLang="en-US" dirty="0">
              <a:latin typeface="微軟正黑體" panose="020B0604030504040204" pitchFamily="34" charset="-120"/>
              <a:ea typeface="微軟正黑體" panose="020B0604030504040204" pitchFamily="34" charset="-120"/>
            </a:rPr>
            <a:t>拖放式介面</a:t>
          </a:r>
          <a:endParaRPr lang="en-US" dirty="0">
            <a:latin typeface="微軟正黑體" panose="020B0604030504040204" pitchFamily="34" charset="-120"/>
            <a:ea typeface="微軟正黑體" panose="020B0604030504040204" pitchFamily="34" charset="-120"/>
          </a:endParaRPr>
        </a:p>
      </dgm:t>
    </dgm:pt>
    <dgm:pt modelId="{1244BFB4-2181-4610-AC2E-85390BB3D031}" type="parTrans" cxnId="{D5CBB3A9-DC07-4AA6-9431-A1241F1CF880}">
      <dgm:prSet/>
      <dgm:spPr/>
      <dgm:t>
        <a:bodyPr/>
        <a:lstStyle/>
        <a:p>
          <a:endParaRPr lang="en-US">
            <a:latin typeface="微軟正黑體" panose="020B0604030504040204" pitchFamily="34" charset="-120"/>
            <a:ea typeface="微軟正黑體" panose="020B0604030504040204" pitchFamily="34" charset="-120"/>
          </a:endParaRPr>
        </a:p>
      </dgm:t>
    </dgm:pt>
    <dgm:pt modelId="{5789805C-9BDD-4999-AA7E-25D8E7F3F16C}" type="sibTrans" cxnId="{D5CBB3A9-DC07-4AA6-9431-A1241F1CF880}">
      <dgm:prSet/>
      <dgm:spPr/>
      <dgm:t>
        <a:bodyPr/>
        <a:lstStyle/>
        <a:p>
          <a:endParaRPr lang="en-US">
            <a:latin typeface="微軟正黑體" panose="020B0604030504040204" pitchFamily="34" charset="-120"/>
            <a:ea typeface="微軟正黑體" panose="020B0604030504040204" pitchFamily="34" charset="-120"/>
          </a:endParaRPr>
        </a:p>
      </dgm:t>
    </dgm:pt>
    <dgm:pt modelId="{5AA4C1E2-36EA-4270-AABE-AE7097F78967}">
      <dgm:prSet/>
      <dgm:spPr/>
      <dgm:t>
        <a:bodyPr/>
        <a:lstStyle/>
        <a:p>
          <a:pPr>
            <a:lnSpc>
              <a:spcPct val="100000"/>
            </a:lnSpc>
          </a:pPr>
          <a:r>
            <a:rPr lang="zh-TW" altLang="en-US" dirty="0">
              <a:latin typeface="微軟正黑體" panose="020B0604030504040204" pitchFamily="34" charset="-120"/>
              <a:ea typeface="微軟正黑體" panose="020B0604030504040204" pitchFamily="34" charset="-120"/>
            </a:rPr>
            <a:t>即時測試</a:t>
          </a:r>
          <a:endParaRPr lang="en-US" dirty="0">
            <a:latin typeface="微軟正黑體" panose="020B0604030504040204" pitchFamily="34" charset="-120"/>
            <a:ea typeface="微軟正黑體" panose="020B0604030504040204" pitchFamily="34" charset="-120"/>
          </a:endParaRPr>
        </a:p>
      </dgm:t>
    </dgm:pt>
    <dgm:pt modelId="{7E30E1DB-003D-435E-B585-0E3A1FAE0C77}" type="parTrans" cxnId="{BD8D95A9-4A9C-414E-9E91-2F39CB4B53D4}">
      <dgm:prSet/>
      <dgm:spPr/>
      <dgm:t>
        <a:bodyPr/>
        <a:lstStyle/>
        <a:p>
          <a:endParaRPr lang="en-US">
            <a:latin typeface="微軟正黑體" panose="020B0604030504040204" pitchFamily="34" charset="-120"/>
            <a:ea typeface="微軟正黑體" panose="020B0604030504040204" pitchFamily="34" charset="-120"/>
          </a:endParaRPr>
        </a:p>
      </dgm:t>
    </dgm:pt>
    <dgm:pt modelId="{8C9C7D9A-A5C6-48FD-8D9B-DBC6C36657C8}" type="sibTrans" cxnId="{BD8D95A9-4A9C-414E-9E91-2F39CB4B53D4}">
      <dgm:prSet/>
      <dgm:spPr/>
      <dgm:t>
        <a:bodyPr/>
        <a:lstStyle/>
        <a:p>
          <a:endParaRPr lang="en-US">
            <a:latin typeface="微軟正黑體" panose="020B0604030504040204" pitchFamily="34" charset="-120"/>
            <a:ea typeface="微軟正黑體" panose="020B0604030504040204" pitchFamily="34" charset="-120"/>
          </a:endParaRPr>
        </a:p>
      </dgm:t>
    </dgm:pt>
    <dgm:pt modelId="{1DB01848-58B3-489D-8A21-120361A0E659}">
      <dgm:prSet/>
      <dgm:spPr/>
      <dgm:t>
        <a:bodyPr/>
        <a:lstStyle/>
        <a:p>
          <a:pPr>
            <a:lnSpc>
              <a:spcPct val="100000"/>
            </a:lnSpc>
          </a:pPr>
          <a:r>
            <a:rPr lang="zh-TW" altLang="zh-TW"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廣泛的組件</a:t>
          </a:r>
          <a:endParaRPr lang="en-US" dirty="0">
            <a:latin typeface="微軟正黑體" panose="020B0604030504040204" pitchFamily="34" charset="-120"/>
            <a:ea typeface="微軟正黑體" panose="020B0604030504040204" pitchFamily="34" charset="-120"/>
          </a:endParaRPr>
        </a:p>
      </dgm:t>
    </dgm:pt>
    <dgm:pt modelId="{2DBFFB64-8046-4C98-B800-D881E7546491}" type="parTrans" cxnId="{09BDB1D0-12DC-465E-B6C4-4B45FD78F518}">
      <dgm:prSet/>
      <dgm:spPr/>
      <dgm:t>
        <a:bodyPr/>
        <a:lstStyle/>
        <a:p>
          <a:endParaRPr lang="en-US">
            <a:latin typeface="微軟正黑體" panose="020B0604030504040204" pitchFamily="34" charset="-120"/>
            <a:ea typeface="微軟正黑體" panose="020B0604030504040204" pitchFamily="34" charset="-120"/>
          </a:endParaRPr>
        </a:p>
      </dgm:t>
    </dgm:pt>
    <dgm:pt modelId="{2C5E83E1-206F-4AC3-BA5F-87007CDC8218}" type="sibTrans" cxnId="{09BDB1D0-12DC-465E-B6C4-4B45FD78F518}">
      <dgm:prSet/>
      <dgm:spPr/>
      <dgm:t>
        <a:bodyPr/>
        <a:lstStyle/>
        <a:p>
          <a:endParaRPr lang="en-US">
            <a:latin typeface="微軟正黑體" panose="020B0604030504040204" pitchFamily="34" charset="-120"/>
            <a:ea typeface="微軟正黑體" panose="020B0604030504040204" pitchFamily="34" charset="-120"/>
          </a:endParaRPr>
        </a:p>
      </dgm:t>
    </dgm:pt>
    <dgm:pt modelId="{46823127-F76D-4EB4-9C72-ACBC7FD64B80}">
      <dgm:prSet/>
      <dgm:spPr/>
      <dgm:t>
        <a:bodyPr/>
        <a:lstStyle/>
        <a:p>
          <a:pPr>
            <a:lnSpc>
              <a:spcPct val="100000"/>
            </a:lnSpc>
          </a:pPr>
          <a:r>
            <a:rPr lang="zh-TW" dirty="0">
              <a:latin typeface="微軟正黑體" panose="020B0604030504040204" pitchFamily="34" charset="-120"/>
              <a:ea typeface="微軟正黑體" panose="020B0604030504040204" pitchFamily="34" charset="-120"/>
            </a:rPr>
            <a:t>開放源碼和活躍的社群支援</a:t>
          </a:r>
          <a:endParaRPr lang="en-US" dirty="0">
            <a:latin typeface="微軟正黑體" panose="020B0604030504040204" pitchFamily="34" charset="-120"/>
            <a:ea typeface="微軟正黑體" panose="020B0604030504040204" pitchFamily="34" charset="-120"/>
          </a:endParaRPr>
        </a:p>
      </dgm:t>
    </dgm:pt>
    <dgm:pt modelId="{B31AA004-623A-490C-BE27-D07D79846E41}" type="parTrans" cxnId="{E2E60A00-03C2-4998-BEB3-8768DAD7D4A7}">
      <dgm:prSet/>
      <dgm:spPr/>
      <dgm:t>
        <a:bodyPr/>
        <a:lstStyle/>
        <a:p>
          <a:endParaRPr lang="en-US">
            <a:latin typeface="微軟正黑體" panose="020B0604030504040204" pitchFamily="34" charset="-120"/>
            <a:ea typeface="微軟正黑體" panose="020B0604030504040204" pitchFamily="34" charset="-120"/>
          </a:endParaRPr>
        </a:p>
      </dgm:t>
    </dgm:pt>
    <dgm:pt modelId="{FA1C653C-2550-4A27-B79D-6BBA150F4B48}" type="sibTrans" cxnId="{E2E60A00-03C2-4998-BEB3-8768DAD7D4A7}">
      <dgm:prSet/>
      <dgm:spPr/>
      <dgm:t>
        <a:bodyPr/>
        <a:lstStyle/>
        <a:p>
          <a:endParaRPr lang="en-US">
            <a:latin typeface="微軟正黑體" panose="020B0604030504040204" pitchFamily="34" charset="-120"/>
            <a:ea typeface="微軟正黑體" panose="020B0604030504040204" pitchFamily="34" charset="-120"/>
          </a:endParaRPr>
        </a:p>
      </dgm:t>
    </dgm:pt>
    <dgm:pt modelId="{AF123415-DB6E-4CEB-9A7D-12777821D003}" type="pres">
      <dgm:prSet presAssocID="{06D1FB2A-BFB0-4D84-B897-0FDA61D83B08}" presName="root" presStyleCnt="0">
        <dgm:presLayoutVars>
          <dgm:dir/>
          <dgm:resizeHandles val="exact"/>
        </dgm:presLayoutVars>
      </dgm:prSet>
      <dgm:spPr/>
    </dgm:pt>
    <dgm:pt modelId="{6023635B-206E-4D72-AC86-8C691B0728B8}" type="pres">
      <dgm:prSet presAssocID="{2B81DC95-AAE7-4A8F-B643-C86E90C31D40}" presName="compNode" presStyleCnt="0"/>
      <dgm:spPr/>
    </dgm:pt>
    <dgm:pt modelId="{2A7383FB-18F9-4A05-ACCF-BDCDE5A501B2}" type="pres">
      <dgm:prSet presAssocID="{2B81DC95-AAE7-4A8F-B643-C86E90C31D40}" presName="iconRect" presStyleLbl="node1" presStyleIdx="0" presStyleCnt="2" custLinFactNeighborX="1543" custLinFactNeighborY="7577"/>
      <dgm:spPr>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dgm:spPr>
    </dgm:pt>
    <dgm:pt modelId="{42473343-9999-4307-B6D4-F971AE933D59}" type="pres">
      <dgm:prSet presAssocID="{2B81DC95-AAE7-4A8F-B643-C86E90C31D40}" presName="iconSpace" presStyleCnt="0"/>
      <dgm:spPr/>
    </dgm:pt>
    <dgm:pt modelId="{B4D5C880-02D1-42B2-8241-081043B7C81E}" type="pres">
      <dgm:prSet presAssocID="{2B81DC95-AAE7-4A8F-B643-C86E90C31D40}" presName="parTx" presStyleLbl="revTx" presStyleIdx="0" presStyleCnt="4">
        <dgm:presLayoutVars>
          <dgm:chMax val="0"/>
          <dgm:chPref val="0"/>
        </dgm:presLayoutVars>
      </dgm:prSet>
      <dgm:spPr/>
    </dgm:pt>
    <dgm:pt modelId="{244EF5CA-CFF8-4838-9FDC-7E49E75CD9F8}" type="pres">
      <dgm:prSet presAssocID="{2B81DC95-AAE7-4A8F-B643-C86E90C31D40}" presName="txSpace" presStyleCnt="0"/>
      <dgm:spPr/>
    </dgm:pt>
    <dgm:pt modelId="{B15C8B64-2C67-4ED7-AF45-9D2C1B073D35}" type="pres">
      <dgm:prSet presAssocID="{2B81DC95-AAE7-4A8F-B643-C86E90C31D40}" presName="desTx" presStyleLbl="revTx" presStyleIdx="1" presStyleCnt="4">
        <dgm:presLayoutVars/>
      </dgm:prSet>
      <dgm:spPr/>
    </dgm:pt>
    <dgm:pt modelId="{54D5387A-275B-47FB-9B59-C53D7C3B6D97}" type="pres">
      <dgm:prSet presAssocID="{85A609FA-5D00-4AE8-A434-BCBE7CACD255}" presName="sibTrans" presStyleCnt="0"/>
      <dgm:spPr/>
    </dgm:pt>
    <dgm:pt modelId="{75C86324-BA88-44E7-9625-BA8E9BD3C2CE}" type="pres">
      <dgm:prSet presAssocID="{26A78845-33B1-4754-96AD-C1F6FA4AB329}" presName="compNode" presStyleCnt="0"/>
      <dgm:spPr/>
    </dgm:pt>
    <dgm:pt modelId="{1A269EAB-E251-4AA2-84A5-FE861AC6C3EB}" type="pres">
      <dgm:prSet presAssocID="{26A78845-33B1-4754-96AD-C1F6FA4AB329}" presName="iconRect" presStyleLbl="node1" presStyleIdx="1" presStyleCnt="2" custLinFactNeighborX="1543" custLinFactNeighborY="7577"/>
      <dgm:spPr>
        <a:blipFill>
          <a:blip xmlns:r="http://schemas.openxmlformats.org/officeDocument/2006/relationships" r:embed="rId2"/>
          <a:srcRect/>
          <a:stretch>
            <a:fillRect l="-21000" r="-21000"/>
          </a:stretch>
        </a:blipFill>
      </dgm:spPr>
    </dgm:pt>
    <dgm:pt modelId="{AA5D4806-5CFC-4F5C-8A74-35566ADDE6DC}" type="pres">
      <dgm:prSet presAssocID="{26A78845-33B1-4754-96AD-C1F6FA4AB329}" presName="iconSpace" presStyleCnt="0"/>
      <dgm:spPr/>
    </dgm:pt>
    <dgm:pt modelId="{4679B0FA-3F6A-4896-899A-2240991EAC34}" type="pres">
      <dgm:prSet presAssocID="{26A78845-33B1-4754-96AD-C1F6FA4AB329}" presName="parTx" presStyleLbl="revTx" presStyleIdx="2" presStyleCnt="4">
        <dgm:presLayoutVars>
          <dgm:chMax val="0"/>
          <dgm:chPref val="0"/>
        </dgm:presLayoutVars>
      </dgm:prSet>
      <dgm:spPr/>
    </dgm:pt>
    <dgm:pt modelId="{53201B2D-8BF8-4566-A854-1C4ED62D8F2C}" type="pres">
      <dgm:prSet presAssocID="{26A78845-33B1-4754-96AD-C1F6FA4AB329}" presName="txSpace" presStyleCnt="0"/>
      <dgm:spPr/>
    </dgm:pt>
    <dgm:pt modelId="{FD9A3829-7993-4344-A1C6-37F3CC58966A}" type="pres">
      <dgm:prSet presAssocID="{26A78845-33B1-4754-96AD-C1F6FA4AB329}" presName="desTx" presStyleLbl="revTx" presStyleIdx="3" presStyleCnt="4">
        <dgm:presLayoutVars/>
      </dgm:prSet>
      <dgm:spPr/>
    </dgm:pt>
  </dgm:ptLst>
  <dgm:cxnLst>
    <dgm:cxn modelId="{E2E60A00-03C2-4998-BEB3-8768DAD7D4A7}" srcId="{26A78845-33B1-4754-96AD-C1F6FA4AB329}" destId="{46823127-F76D-4EB4-9C72-ACBC7FD64B80}" srcOrd="4" destOrd="0" parTransId="{B31AA004-623A-490C-BE27-D07D79846E41}" sibTransId="{FA1C653C-2550-4A27-B79D-6BBA150F4B48}"/>
    <dgm:cxn modelId="{A4A06A03-CBFE-4907-BAC6-69809DB427EC}" srcId="{2B81DC95-AAE7-4A8F-B643-C86E90C31D40}" destId="{9DB0E9E1-C90E-4A48-8B14-2EDFD9C65491}" srcOrd="3" destOrd="0" parTransId="{132CE8DC-FF67-41F6-9CD6-49ECE8AD315A}" sibTransId="{3654094E-B25B-4249-8816-E2AB47DD2D2B}"/>
    <dgm:cxn modelId="{D3545F15-106F-4A17-B839-F5360B7B4E7D}" srcId="{06D1FB2A-BFB0-4D84-B897-0FDA61D83B08}" destId="{26A78845-33B1-4754-96AD-C1F6FA4AB329}" srcOrd="1" destOrd="0" parTransId="{9D1DD971-199C-4CB7-B6A5-2F8E4298E57C}" sibTransId="{D8BC9791-BCBB-4530-80D7-C208320ADAF3}"/>
    <dgm:cxn modelId="{CFA7C422-BD40-4839-8E76-686614D09134}" srcId="{2B81DC95-AAE7-4A8F-B643-C86E90C31D40}" destId="{450B27B3-B8FD-4599-A4E1-1B5A39FDDCF8}" srcOrd="0" destOrd="0" parTransId="{E724716B-A0E9-4FA0-AAF0-14758C5010EB}" sibTransId="{890153DC-AF62-472C-86BD-A37FA42BF086}"/>
    <dgm:cxn modelId="{9FF71030-3505-44B7-B2DC-45B920A0E335}" srcId="{2B81DC95-AAE7-4A8F-B643-C86E90C31D40}" destId="{FF4555E8-EC60-4054-8F38-F7828C501627}" srcOrd="1" destOrd="0" parTransId="{3113226D-4011-4F72-882A-DFAB2FC9D2FD}" sibTransId="{DD5B17AE-6C37-47F0-89E3-CBA6510BCC74}"/>
    <dgm:cxn modelId="{7D270A3A-692D-400F-AA78-2E30C1927D38}" type="presOf" srcId="{95E72827-BC90-4D0A-A666-702BFAFC4847}" destId="{B15C8B64-2C67-4ED7-AF45-9D2C1B073D35}" srcOrd="0" destOrd="2" presId="urn:microsoft.com/office/officeart/2018/5/layout/CenteredIconLabelDescriptionList"/>
    <dgm:cxn modelId="{A39A613F-07CC-471E-B2E0-21DC9EC1010D}" type="presOf" srcId="{2B81DC95-AAE7-4A8F-B643-C86E90C31D40}" destId="{B4D5C880-02D1-42B2-8241-081043B7C81E}" srcOrd="0" destOrd="0" presId="urn:microsoft.com/office/officeart/2018/5/layout/CenteredIconLabelDescriptionList"/>
    <dgm:cxn modelId="{1C53DA46-3136-48EF-AF82-043E7FF7DB41}" type="presOf" srcId="{26A78845-33B1-4754-96AD-C1F6FA4AB329}" destId="{4679B0FA-3F6A-4896-899A-2240991EAC34}" srcOrd="0" destOrd="0" presId="urn:microsoft.com/office/officeart/2018/5/layout/CenteredIconLabelDescriptionList"/>
    <dgm:cxn modelId="{1D59EF4F-B46B-4E27-A5C3-5BE73137587E}" type="presOf" srcId="{8D8D364E-AD7A-42EB-90BB-7F2770C5CBC2}" destId="{FD9A3829-7993-4344-A1C6-37F3CC58966A}" srcOrd="0" destOrd="0" presId="urn:microsoft.com/office/officeart/2018/5/layout/CenteredIconLabelDescriptionList"/>
    <dgm:cxn modelId="{347F2E54-66AD-4145-9E79-0979CB8396AD}" type="presOf" srcId="{C62F7A52-A1C0-4F0B-A577-E3FE52AB1981}" destId="{FD9A3829-7993-4344-A1C6-37F3CC58966A}" srcOrd="0" destOrd="1" presId="urn:microsoft.com/office/officeart/2018/5/layout/CenteredIconLabelDescriptionList"/>
    <dgm:cxn modelId="{4561A382-A22F-4247-93D8-D744F75071DE}" srcId="{2B81DC95-AAE7-4A8F-B643-C86E90C31D40}" destId="{95E72827-BC90-4D0A-A666-702BFAFC4847}" srcOrd="2" destOrd="0" parTransId="{3606987F-FFDE-4247-9801-387047103DFB}" sibTransId="{9A626F16-B097-47B8-B4F4-D459215BD386}"/>
    <dgm:cxn modelId="{BD8D95A9-4A9C-414E-9E91-2F39CB4B53D4}" srcId="{26A78845-33B1-4754-96AD-C1F6FA4AB329}" destId="{5AA4C1E2-36EA-4270-AABE-AE7097F78967}" srcOrd="2" destOrd="0" parTransId="{7E30E1DB-003D-435E-B585-0E3A1FAE0C77}" sibTransId="{8C9C7D9A-A5C6-48FD-8D9B-DBC6C36657C8}"/>
    <dgm:cxn modelId="{D5CBB3A9-DC07-4AA6-9431-A1241F1CF880}" srcId="{26A78845-33B1-4754-96AD-C1F6FA4AB329}" destId="{C62F7A52-A1C0-4F0B-A577-E3FE52AB1981}" srcOrd="1" destOrd="0" parTransId="{1244BFB4-2181-4610-AC2E-85390BB3D031}" sibTransId="{5789805C-9BDD-4999-AA7E-25D8E7F3F16C}"/>
    <dgm:cxn modelId="{46F4FEAB-C79B-430B-9C75-2E7A931373A9}" type="presOf" srcId="{5AA4C1E2-36EA-4270-AABE-AE7097F78967}" destId="{FD9A3829-7993-4344-A1C6-37F3CC58966A}" srcOrd="0" destOrd="2" presId="urn:microsoft.com/office/officeart/2018/5/layout/CenteredIconLabelDescriptionList"/>
    <dgm:cxn modelId="{85E421B0-1FAA-48C7-A733-ADF08DEEA11B}" srcId="{26A78845-33B1-4754-96AD-C1F6FA4AB329}" destId="{8D8D364E-AD7A-42EB-90BB-7F2770C5CBC2}" srcOrd="0" destOrd="0" parTransId="{D74F8FCE-B5EF-46B4-B81D-F9D5A0847BBC}" sibTransId="{D1D7F08B-17D3-4A51-8A8D-F8D97981E7C7}"/>
    <dgm:cxn modelId="{BA9BE8B3-5E68-4E02-85E2-9FB049E91BCA}" type="presOf" srcId="{450B27B3-B8FD-4599-A4E1-1B5A39FDDCF8}" destId="{B15C8B64-2C67-4ED7-AF45-9D2C1B073D35}" srcOrd="0" destOrd="0" presId="urn:microsoft.com/office/officeart/2018/5/layout/CenteredIconLabelDescriptionList"/>
    <dgm:cxn modelId="{89B8E6BE-2A4B-40A4-9B99-25FAE81032EF}" type="presOf" srcId="{FF4555E8-EC60-4054-8F38-F7828C501627}" destId="{B15C8B64-2C67-4ED7-AF45-9D2C1B073D35}" srcOrd="0" destOrd="1" presId="urn:microsoft.com/office/officeart/2018/5/layout/CenteredIconLabelDescriptionList"/>
    <dgm:cxn modelId="{48F22CC3-B88E-4BEE-9706-860B9EDF209B}" srcId="{06D1FB2A-BFB0-4D84-B897-0FDA61D83B08}" destId="{2B81DC95-AAE7-4A8F-B643-C86E90C31D40}" srcOrd="0" destOrd="0" parTransId="{E92832B8-4DA7-4544-A0C1-9B8FEB6A6F92}" sibTransId="{85A609FA-5D00-4AE8-A434-BCBE7CACD255}"/>
    <dgm:cxn modelId="{09BDB1D0-12DC-465E-B6C4-4B45FD78F518}" srcId="{26A78845-33B1-4754-96AD-C1F6FA4AB329}" destId="{1DB01848-58B3-489D-8A21-120361A0E659}" srcOrd="3" destOrd="0" parTransId="{2DBFFB64-8046-4C98-B800-D881E7546491}" sibTransId="{2C5E83E1-206F-4AC3-BA5F-87007CDC8218}"/>
    <dgm:cxn modelId="{AFF502D4-ECCD-4BBB-B0A7-C96E37D64899}" type="presOf" srcId="{06D1FB2A-BFB0-4D84-B897-0FDA61D83B08}" destId="{AF123415-DB6E-4CEB-9A7D-12777821D003}" srcOrd="0" destOrd="0" presId="urn:microsoft.com/office/officeart/2018/5/layout/CenteredIconLabelDescriptionList"/>
    <dgm:cxn modelId="{419E7DDD-DCD2-4FDE-BCCF-6D71385E6CB3}" type="presOf" srcId="{46823127-F76D-4EB4-9C72-ACBC7FD64B80}" destId="{FD9A3829-7993-4344-A1C6-37F3CC58966A}" srcOrd="0" destOrd="4" presId="urn:microsoft.com/office/officeart/2018/5/layout/CenteredIconLabelDescriptionList"/>
    <dgm:cxn modelId="{339DE5DE-64C6-4CDD-9E0A-0D2A3C871024}" type="presOf" srcId="{1DB01848-58B3-489D-8A21-120361A0E659}" destId="{FD9A3829-7993-4344-A1C6-37F3CC58966A}" srcOrd="0" destOrd="3" presId="urn:microsoft.com/office/officeart/2018/5/layout/CenteredIconLabelDescriptionList"/>
    <dgm:cxn modelId="{04AF70FC-156D-4FD6-96D7-AF50C7D20217}" type="presOf" srcId="{9DB0E9E1-C90E-4A48-8B14-2EDFD9C65491}" destId="{B15C8B64-2C67-4ED7-AF45-9D2C1B073D35}" srcOrd="0" destOrd="3" presId="urn:microsoft.com/office/officeart/2018/5/layout/CenteredIconLabelDescriptionList"/>
    <dgm:cxn modelId="{C9AE293C-2158-4CB7-B763-260D4D4369D9}" type="presParOf" srcId="{AF123415-DB6E-4CEB-9A7D-12777821D003}" destId="{6023635B-206E-4D72-AC86-8C691B0728B8}" srcOrd="0" destOrd="0" presId="urn:microsoft.com/office/officeart/2018/5/layout/CenteredIconLabelDescriptionList"/>
    <dgm:cxn modelId="{E7C0E365-1650-47D1-8702-4F443D2951F8}" type="presParOf" srcId="{6023635B-206E-4D72-AC86-8C691B0728B8}" destId="{2A7383FB-18F9-4A05-ACCF-BDCDE5A501B2}" srcOrd="0" destOrd="0" presId="urn:microsoft.com/office/officeart/2018/5/layout/CenteredIconLabelDescriptionList"/>
    <dgm:cxn modelId="{5FDFE862-873F-4943-A1DE-E858F40C72A9}" type="presParOf" srcId="{6023635B-206E-4D72-AC86-8C691B0728B8}" destId="{42473343-9999-4307-B6D4-F971AE933D59}" srcOrd="1" destOrd="0" presId="urn:microsoft.com/office/officeart/2018/5/layout/CenteredIconLabelDescriptionList"/>
    <dgm:cxn modelId="{AC6E98E9-DA3C-4732-9485-13547F8B594C}" type="presParOf" srcId="{6023635B-206E-4D72-AC86-8C691B0728B8}" destId="{B4D5C880-02D1-42B2-8241-081043B7C81E}" srcOrd="2" destOrd="0" presId="urn:microsoft.com/office/officeart/2018/5/layout/CenteredIconLabelDescriptionList"/>
    <dgm:cxn modelId="{E3B75894-D0CC-4245-B14B-DD3A6886B705}" type="presParOf" srcId="{6023635B-206E-4D72-AC86-8C691B0728B8}" destId="{244EF5CA-CFF8-4838-9FDC-7E49E75CD9F8}" srcOrd="3" destOrd="0" presId="urn:microsoft.com/office/officeart/2018/5/layout/CenteredIconLabelDescriptionList"/>
    <dgm:cxn modelId="{3E35B085-D9F1-4AD6-80AD-AF7FEDE343C9}" type="presParOf" srcId="{6023635B-206E-4D72-AC86-8C691B0728B8}" destId="{B15C8B64-2C67-4ED7-AF45-9D2C1B073D35}" srcOrd="4" destOrd="0" presId="urn:microsoft.com/office/officeart/2018/5/layout/CenteredIconLabelDescriptionList"/>
    <dgm:cxn modelId="{B4ACB914-DFED-44C0-81AB-361EF1F49471}" type="presParOf" srcId="{AF123415-DB6E-4CEB-9A7D-12777821D003}" destId="{54D5387A-275B-47FB-9B59-C53D7C3B6D97}" srcOrd="1" destOrd="0" presId="urn:microsoft.com/office/officeart/2018/5/layout/CenteredIconLabelDescriptionList"/>
    <dgm:cxn modelId="{3991EE8C-1688-4BF0-896B-9382B3DA2F0D}" type="presParOf" srcId="{AF123415-DB6E-4CEB-9A7D-12777821D003}" destId="{75C86324-BA88-44E7-9625-BA8E9BD3C2CE}" srcOrd="2" destOrd="0" presId="urn:microsoft.com/office/officeart/2018/5/layout/CenteredIconLabelDescriptionList"/>
    <dgm:cxn modelId="{7BA205E4-06D3-4969-B85F-401525BCD0D7}" type="presParOf" srcId="{75C86324-BA88-44E7-9625-BA8E9BD3C2CE}" destId="{1A269EAB-E251-4AA2-84A5-FE861AC6C3EB}" srcOrd="0" destOrd="0" presId="urn:microsoft.com/office/officeart/2018/5/layout/CenteredIconLabelDescriptionList"/>
    <dgm:cxn modelId="{B5819AD0-9AB0-4D79-8EA8-5AB5F7C8D0CB}" type="presParOf" srcId="{75C86324-BA88-44E7-9625-BA8E9BD3C2CE}" destId="{AA5D4806-5CFC-4F5C-8A74-35566ADDE6DC}" srcOrd="1" destOrd="0" presId="urn:microsoft.com/office/officeart/2018/5/layout/CenteredIconLabelDescriptionList"/>
    <dgm:cxn modelId="{76629FB7-1259-467A-8BEE-D67870E5366E}" type="presParOf" srcId="{75C86324-BA88-44E7-9625-BA8E9BD3C2CE}" destId="{4679B0FA-3F6A-4896-899A-2240991EAC34}" srcOrd="2" destOrd="0" presId="urn:microsoft.com/office/officeart/2018/5/layout/CenteredIconLabelDescriptionList"/>
    <dgm:cxn modelId="{FB4AA1B4-F997-4449-A2EA-B420D50AD1CC}" type="presParOf" srcId="{75C86324-BA88-44E7-9625-BA8E9BD3C2CE}" destId="{53201B2D-8BF8-4566-A854-1C4ED62D8F2C}" srcOrd="3" destOrd="0" presId="urn:microsoft.com/office/officeart/2018/5/layout/CenteredIconLabelDescriptionList"/>
    <dgm:cxn modelId="{91A83B2F-A756-430F-9C05-6B51DBF9ACBA}" type="presParOf" srcId="{75C86324-BA88-44E7-9625-BA8E9BD3C2CE}" destId="{FD9A3829-7993-4344-A1C6-37F3CC58966A}"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83C81A-47DB-424E-B58A-29A21BC184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A8B4C1D-6119-411D-BEEE-BC4826CF780A}">
      <dgm:prSet/>
      <dgm:spPr/>
      <dgm:t>
        <a:bodyPr/>
        <a:lstStyle/>
        <a:p>
          <a:pPr>
            <a:lnSpc>
              <a:spcPct val="100000"/>
            </a:lnSpc>
          </a:pPr>
          <a:r>
            <a:rPr lang="en-US" b="0" i="0"/>
            <a:t>Automatic Wi-Fi Connection</a:t>
          </a:r>
          <a:endParaRPr lang="en-US"/>
        </a:p>
      </dgm:t>
    </dgm:pt>
    <dgm:pt modelId="{22506191-0A2F-4D0E-BF32-DC9A1BBE9AAA}" type="parTrans" cxnId="{FB7D8082-AD30-439D-800A-DA1E3CFD432E}">
      <dgm:prSet/>
      <dgm:spPr/>
      <dgm:t>
        <a:bodyPr/>
        <a:lstStyle/>
        <a:p>
          <a:endParaRPr lang="en-US"/>
        </a:p>
      </dgm:t>
    </dgm:pt>
    <dgm:pt modelId="{69C19B91-4423-4AF9-98DB-1B25836B323B}" type="sibTrans" cxnId="{FB7D8082-AD30-439D-800A-DA1E3CFD432E}">
      <dgm:prSet/>
      <dgm:spPr/>
      <dgm:t>
        <a:bodyPr/>
        <a:lstStyle/>
        <a:p>
          <a:endParaRPr lang="en-US"/>
        </a:p>
      </dgm:t>
    </dgm:pt>
    <dgm:pt modelId="{83187F93-B066-4251-BE48-98BC674DEE85}">
      <dgm:prSet/>
      <dgm:spPr/>
      <dgm:t>
        <a:bodyPr/>
        <a:lstStyle/>
        <a:p>
          <a:pPr>
            <a:lnSpc>
              <a:spcPct val="100000"/>
            </a:lnSpc>
          </a:pPr>
          <a:r>
            <a:rPr lang="en-US" b="0" i="0"/>
            <a:t>Enter Control Page (Connect Autonomous Vehicle Button)</a:t>
          </a:r>
          <a:endParaRPr lang="en-US"/>
        </a:p>
      </dgm:t>
    </dgm:pt>
    <dgm:pt modelId="{67013243-6576-48D6-A3E5-A745BB3DF783}" type="parTrans" cxnId="{617DADEC-8FF8-4C33-95E5-7A735711153B}">
      <dgm:prSet/>
      <dgm:spPr/>
      <dgm:t>
        <a:bodyPr/>
        <a:lstStyle/>
        <a:p>
          <a:endParaRPr lang="en-US"/>
        </a:p>
      </dgm:t>
    </dgm:pt>
    <dgm:pt modelId="{D3B54B0C-C341-4F9D-89FA-E659FFC16E53}" type="sibTrans" cxnId="{617DADEC-8FF8-4C33-95E5-7A735711153B}">
      <dgm:prSet/>
      <dgm:spPr/>
      <dgm:t>
        <a:bodyPr/>
        <a:lstStyle/>
        <a:p>
          <a:endParaRPr lang="en-US"/>
        </a:p>
      </dgm:t>
    </dgm:pt>
    <dgm:pt modelId="{EEADD7F8-F129-454D-923D-ACEE7D13C8B0}">
      <dgm:prSet/>
      <dgm:spPr/>
      <dgm:t>
        <a:bodyPr/>
        <a:lstStyle/>
        <a:p>
          <a:pPr>
            <a:lnSpc>
              <a:spcPct val="100000"/>
            </a:lnSpc>
          </a:pPr>
          <a:r>
            <a:rPr lang="en-US" b="0" i="0"/>
            <a:t>Title</a:t>
          </a:r>
          <a:endParaRPr lang="en-US"/>
        </a:p>
      </dgm:t>
    </dgm:pt>
    <dgm:pt modelId="{931FD9C9-12A6-4BF8-810C-B8C1161C5713}" type="parTrans" cxnId="{1FDED79E-E49E-40F6-8C89-4EA64B14820C}">
      <dgm:prSet/>
      <dgm:spPr/>
      <dgm:t>
        <a:bodyPr/>
        <a:lstStyle/>
        <a:p>
          <a:endParaRPr lang="en-US"/>
        </a:p>
      </dgm:t>
    </dgm:pt>
    <dgm:pt modelId="{0520EF8D-E7B7-47CB-A45C-B8EBDAC65990}" type="sibTrans" cxnId="{1FDED79E-E49E-40F6-8C89-4EA64B14820C}">
      <dgm:prSet/>
      <dgm:spPr/>
      <dgm:t>
        <a:bodyPr/>
        <a:lstStyle/>
        <a:p>
          <a:endParaRPr lang="en-US"/>
        </a:p>
      </dgm:t>
    </dgm:pt>
    <dgm:pt modelId="{BD86CB18-CAEB-4BDF-A61E-A8B7071AD525}">
      <dgm:prSet/>
      <dgm:spPr/>
      <dgm:t>
        <a:bodyPr/>
        <a:lstStyle/>
        <a:p>
          <a:pPr>
            <a:lnSpc>
              <a:spcPct val="100000"/>
            </a:lnSpc>
          </a:pPr>
          <a:r>
            <a:rPr lang="en-US" b="0" i="0" dirty="0"/>
            <a:t>NTUT Emblem (Assuming it refers to the emblem of National Taipei University of Technology)</a:t>
          </a:r>
          <a:endParaRPr lang="en-US" dirty="0"/>
        </a:p>
      </dgm:t>
    </dgm:pt>
    <dgm:pt modelId="{DD70A9A2-6AE2-46E2-9829-94B4427EEF61}" type="parTrans" cxnId="{104B02BE-580A-4D1F-8CE8-721A632BBF2F}">
      <dgm:prSet/>
      <dgm:spPr/>
      <dgm:t>
        <a:bodyPr/>
        <a:lstStyle/>
        <a:p>
          <a:endParaRPr lang="en-US"/>
        </a:p>
      </dgm:t>
    </dgm:pt>
    <dgm:pt modelId="{E21CFF66-DE6B-4E53-ADFA-9D9352A0768F}" type="sibTrans" cxnId="{104B02BE-580A-4D1F-8CE8-721A632BBF2F}">
      <dgm:prSet/>
      <dgm:spPr/>
      <dgm:t>
        <a:bodyPr/>
        <a:lstStyle/>
        <a:p>
          <a:endParaRPr lang="en-US"/>
        </a:p>
      </dgm:t>
    </dgm:pt>
    <dgm:pt modelId="{701FAB2B-ACB9-419C-99E4-481133A88A32}">
      <dgm:prSet/>
      <dgm:spPr/>
      <dgm:t>
        <a:bodyPr/>
        <a:lstStyle/>
        <a:p>
          <a:pPr>
            <a:lnSpc>
              <a:spcPct val="100000"/>
            </a:lnSpc>
          </a:pPr>
          <a:r>
            <a:rPr lang="en-US" b="0" i="0"/>
            <a:t>Exit (Button)</a:t>
          </a:r>
          <a:endParaRPr lang="en-US"/>
        </a:p>
      </dgm:t>
    </dgm:pt>
    <dgm:pt modelId="{25E78365-8A92-4D03-94D8-92995DBB3300}" type="parTrans" cxnId="{6BB67D06-3AE0-4D5A-A8C9-E8EB9DAB3091}">
      <dgm:prSet/>
      <dgm:spPr/>
      <dgm:t>
        <a:bodyPr/>
        <a:lstStyle/>
        <a:p>
          <a:endParaRPr lang="en-US"/>
        </a:p>
      </dgm:t>
    </dgm:pt>
    <dgm:pt modelId="{9DDBA87C-634A-4837-B60D-8CFF47E2F29B}" type="sibTrans" cxnId="{6BB67D06-3AE0-4D5A-A8C9-E8EB9DAB3091}">
      <dgm:prSet/>
      <dgm:spPr/>
      <dgm:t>
        <a:bodyPr/>
        <a:lstStyle/>
        <a:p>
          <a:endParaRPr lang="en-US"/>
        </a:p>
      </dgm:t>
    </dgm:pt>
    <dgm:pt modelId="{047CA9E6-9266-4748-868A-3B76221395AF}" type="pres">
      <dgm:prSet presAssocID="{8683C81A-47DB-424E-B58A-29A21BC18467}" presName="root" presStyleCnt="0">
        <dgm:presLayoutVars>
          <dgm:dir/>
          <dgm:resizeHandles val="exact"/>
        </dgm:presLayoutVars>
      </dgm:prSet>
      <dgm:spPr/>
    </dgm:pt>
    <dgm:pt modelId="{1FE20EDB-A79A-44B7-8410-10ADA8FEFA7F}" type="pres">
      <dgm:prSet presAssocID="{1A8B4C1D-6119-411D-BEEE-BC4826CF780A}" presName="compNode" presStyleCnt="0"/>
      <dgm:spPr/>
    </dgm:pt>
    <dgm:pt modelId="{A07B3CA6-ECBB-4BF9-83B3-A214A873A514}" type="pres">
      <dgm:prSet presAssocID="{1A8B4C1D-6119-411D-BEEE-BC4826CF780A}" presName="bgRect" presStyleLbl="bgShp" presStyleIdx="0" presStyleCnt="5"/>
      <dgm:spPr/>
    </dgm:pt>
    <dgm:pt modelId="{926F46AB-94AE-4FA8-AA3F-0F03A725E381}" type="pres">
      <dgm:prSet presAssocID="{1A8B4C1D-6119-411D-BEEE-BC4826CF780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Fi"/>
        </a:ext>
      </dgm:extLst>
    </dgm:pt>
    <dgm:pt modelId="{C253F720-75F2-4665-B24F-ABCC0DB3EE19}" type="pres">
      <dgm:prSet presAssocID="{1A8B4C1D-6119-411D-BEEE-BC4826CF780A}" presName="spaceRect" presStyleCnt="0"/>
      <dgm:spPr/>
    </dgm:pt>
    <dgm:pt modelId="{251FEB69-4C35-437A-A6B9-3DC36B9649B0}" type="pres">
      <dgm:prSet presAssocID="{1A8B4C1D-6119-411D-BEEE-BC4826CF780A}" presName="parTx" presStyleLbl="revTx" presStyleIdx="0" presStyleCnt="5">
        <dgm:presLayoutVars>
          <dgm:chMax val="0"/>
          <dgm:chPref val="0"/>
        </dgm:presLayoutVars>
      </dgm:prSet>
      <dgm:spPr/>
    </dgm:pt>
    <dgm:pt modelId="{42229A56-1ED0-4006-A3E0-7746EA094AA9}" type="pres">
      <dgm:prSet presAssocID="{69C19B91-4423-4AF9-98DB-1B25836B323B}" presName="sibTrans" presStyleCnt="0"/>
      <dgm:spPr/>
    </dgm:pt>
    <dgm:pt modelId="{7633C623-DCBF-493C-9313-0B069E4EE5F4}" type="pres">
      <dgm:prSet presAssocID="{83187F93-B066-4251-BE48-98BC674DEE85}" presName="compNode" presStyleCnt="0"/>
      <dgm:spPr/>
    </dgm:pt>
    <dgm:pt modelId="{DD5B0B79-B6C0-46CF-AC30-49C93384D058}" type="pres">
      <dgm:prSet presAssocID="{83187F93-B066-4251-BE48-98BC674DEE85}" presName="bgRect" presStyleLbl="bgShp" presStyleIdx="1" presStyleCnt="5"/>
      <dgm:spPr/>
    </dgm:pt>
    <dgm:pt modelId="{888248AB-8714-42FD-A68A-29BDFF347422}" type="pres">
      <dgm:prSet presAssocID="{83187F93-B066-4251-BE48-98BC674DEE8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已連線"/>
        </a:ext>
      </dgm:extLst>
    </dgm:pt>
    <dgm:pt modelId="{ED7A9E1F-07F2-481E-840D-E1C16BF1D340}" type="pres">
      <dgm:prSet presAssocID="{83187F93-B066-4251-BE48-98BC674DEE85}" presName="spaceRect" presStyleCnt="0"/>
      <dgm:spPr/>
    </dgm:pt>
    <dgm:pt modelId="{63EDD459-BFF4-44CC-B6F0-E5ED0D409FED}" type="pres">
      <dgm:prSet presAssocID="{83187F93-B066-4251-BE48-98BC674DEE85}" presName="parTx" presStyleLbl="revTx" presStyleIdx="1" presStyleCnt="5">
        <dgm:presLayoutVars>
          <dgm:chMax val="0"/>
          <dgm:chPref val="0"/>
        </dgm:presLayoutVars>
      </dgm:prSet>
      <dgm:spPr/>
    </dgm:pt>
    <dgm:pt modelId="{485D35F1-CA21-4350-84D8-228FA8346CC5}" type="pres">
      <dgm:prSet presAssocID="{D3B54B0C-C341-4F9D-89FA-E659FFC16E53}" presName="sibTrans" presStyleCnt="0"/>
      <dgm:spPr/>
    </dgm:pt>
    <dgm:pt modelId="{AD866C49-5B49-4471-89E4-A069941F809D}" type="pres">
      <dgm:prSet presAssocID="{EEADD7F8-F129-454D-923D-ACEE7D13C8B0}" presName="compNode" presStyleCnt="0"/>
      <dgm:spPr/>
    </dgm:pt>
    <dgm:pt modelId="{A199866E-159B-4E98-8920-FFC4A17E68BB}" type="pres">
      <dgm:prSet presAssocID="{EEADD7F8-F129-454D-923D-ACEE7D13C8B0}" presName="bgRect" presStyleLbl="bgShp" presStyleIdx="2" presStyleCnt="5"/>
      <dgm:spPr/>
    </dgm:pt>
    <dgm:pt modelId="{193A0EEF-053D-4CE2-8CFD-64E983A904BB}" type="pres">
      <dgm:prSet presAssocID="{EEADD7F8-F129-454D-923D-ACEE7D13C8B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字幕"/>
        </a:ext>
      </dgm:extLst>
    </dgm:pt>
    <dgm:pt modelId="{988A8FF5-A56A-4D11-9D80-8EAE3CE356B2}" type="pres">
      <dgm:prSet presAssocID="{EEADD7F8-F129-454D-923D-ACEE7D13C8B0}" presName="spaceRect" presStyleCnt="0"/>
      <dgm:spPr/>
    </dgm:pt>
    <dgm:pt modelId="{CFACEDC5-CA2D-4F50-A754-4208F9C2FC45}" type="pres">
      <dgm:prSet presAssocID="{EEADD7F8-F129-454D-923D-ACEE7D13C8B0}" presName="parTx" presStyleLbl="revTx" presStyleIdx="2" presStyleCnt="5">
        <dgm:presLayoutVars>
          <dgm:chMax val="0"/>
          <dgm:chPref val="0"/>
        </dgm:presLayoutVars>
      </dgm:prSet>
      <dgm:spPr/>
    </dgm:pt>
    <dgm:pt modelId="{AC9A98B3-E383-4583-9C12-0D8007C0B7C7}" type="pres">
      <dgm:prSet presAssocID="{0520EF8D-E7B7-47CB-A45C-B8EBDAC65990}" presName="sibTrans" presStyleCnt="0"/>
      <dgm:spPr/>
    </dgm:pt>
    <dgm:pt modelId="{8AB76CB4-3C9A-4D99-9CC7-035FB251F071}" type="pres">
      <dgm:prSet presAssocID="{BD86CB18-CAEB-4BDF-A61E-A8B7071AD525}" presName="compNode" presStyleCnt="0"/>
      <dgm:spPr/>
    </dgm:pt>
    <dgm:pt modelId="{72287A14-8456-422F-A589-A62684FCA7F3}" type="pres">
      <dgm:prSet presAssocID="{BD86CB18-CAEB-4BDF-A61E-A8B7071AD525}" presName="bgRect" presStyleLbl="bgShp" presStyleIdx="3" presStyleCnt="5"/>
      <dgm:spPr/>
    </dgm:pt>
    <dgm:pt modelId="{FD1D366B-69A2-436E-AA39-D03D7A2B1744}" type="pres">
      <dgm:prSet presAssocID="{BD86CB18-CAEB-4BDF-A61E-A8B7071AD525}"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書架上的書本 以實心填滿"/>
        </a:ext>
      </dgm:extLst>
    </dgm:pt>
    <dgm:pt modelId="{C23C8DF4-FD06-4171-A53A-D89046B380D7}" type="pres">
      <dgm:prSet presAssocID="{BD86CB18-CAEB-4BDF-A61E-A8B7071AD525}" presName="spaceRect" presStyleCnt="0"/>
      <dgm:spPr/>
    </dgm:pt>
    <dgm:pt modelId="{403292C0-7223-4AF5-A170-05C4BDDF5C6C}" type="pres">
      <dgm:prSet presAssocID="{BD86CB18-CAEB-4BDF-A61E-A8B7071AD525}" presName="parTx" presStyleLbl="revTx" presStyleIdx="3" presStyleCnt="5">
        <dgm:presLayoutVars>
          <dgm:chMax val="0"/>
          <dgm:chPref val="0"/>
        </dgm:presLayoutVars>
      </dgm:prSet>
      <dgm:spPr/>
    </dgm:pt>
    <dgm:pt modelId="{8E13B7F7-A892-4838-AF60-6F25C95BEF73}" type="pres">
      <dgm:prSet presAssocID="{E21CFF66-DE6B-4E53-ADFA-9D9352A0768F}" presName="sibTrans" presStyleCnt="0"/>
      <dgm:spPr/>
    </dgm:pt>
    <dgm:pt modelId="{FB6193FE-0B4C-4B13-92E6-BCC6C09EABF9}" type="pres">
      <dgm:prSet presAssocID="{701FAB2B-ACB9-419C-99E4-481133A88A32}" presName="compNode" presStyleCnt="0"/>
      <dgm:spPr/>
    </dgm:pt>
    <dgm:pt modelId="{D2D6135E-4E5D-479A-9033-064E527C25A2}" type="pres">
      <dgm:prSet presAssocID="{701FAB2B-ACB9-419C-99E4-481133A88A32}" presName="bgRect" presStyleLbl="bgShp" presStyleIdx="4" presStyleCnt="5"/>
      <dgm:spPr/>
    </dgm:pt>
    <dgm:pt modelId="{EECBA801-7852-4FD8-8C13-71A038F75A3C}" type="pres">
      <dgm:prSet presAssocID="{701FAB2B-ACB9-419C-99E4-481133A88A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跑步 以實心填滿"/>
        </a:ext>
      </dgm:extLst>
    </dgm:pt>
    <dgm:pt modelId="{582E37F5-65AA-4FD2-8A2E-329735A0C463}" type="pres">
      <dgm:prSet presAssocID="{701FAB2B-ACB9-419C-99E4-481133A88A32}" presName="spaceRect" presStyleCnt="0"/>
      <dgm:spPr/>
    </dgm:pt>
    <dgm:pt modelId="{10D1BB8C-3D9B-4E28-A77F-3546043FF050}" type="pres">
      <dgm:prSet presAssocID="{701FAB2B-ACB9-419C-99E4-481133A88A32}" presName="parTx" presStyleLbl="revTx" presStyleIdx="4" presStyleCnt="5">
        <dgm:presLayoutVars>
          <dgm:chMax val="0"/>
          <dgm:chPref val="0"/>
        </dgm:presLayoutVars>
      </dgm:prSet>
      <dgm:spPr/>
    </dgm:pt>
  </dgm:ptLst>
  <dgm:cxnLst>
    <dgm:cxn modelId="{6BB67D06-3AE0-4D5A-A8C9-E8EB9DAB3091}" srcId="{8683C81A-47DB-424E-B58A-29A21BC18467}" destId="{701FAB2B-ACB9-419C-99E4-481133A88A32}" srcOrd="4" destOrd="0" parTransId="{25E78365-8A92-4D03-94D8-92995DBB3300}" sibTransId="{9DDBA87C-634A-4837-B60D-8CFF47E2F29B}"/>
    <dgm:cxn modelId="{BACC551D-2B3F-4F51-B2AE-18109DD86986}" type="presOf" srcId="{1A8B4C1D-6119-411D-BEEE-BC4826CF780A}" destId="{251FEB69-4C35-437A-A6B9-3DC36B9649B0}" srcOrd="0" destOrd="0" presId="urn:microsoft.com/office/officeart/2018/2/layout/IconVerticalSolidList"/>
    <dgm:cxn modelId="{3323172C-70CA-4B78-87B2-26B58600B113}" type="presOf" srcId="{8683C81A-47DB-424E-B58A-29A21BC18467}" destId="{047CA9E6-9266-4748-868A-3B76221395AF}" srcOrd="0" destOrd="0" presId="urn:microsoft.com/office/officeart/2018/2/layout/IconVerticalSolidList"/>
    <dgm:cxn modelId="{CB8E3B66-1D83-4709-A255-516D0840793F}" type="presOf" srcId="{EEADD7F8-F129-454D-923D-ACEE7D13C8B0}" destId="{CFACEDC5-CA2D-4F50-A754-4208F9C2FC45}" srcOrd="0" destOrd="0" presId="urn:microsoft.com/office/officeart/2018/2/layout/IconVerticalSolidList"/>
    <dgm:cxn modelId="{0F803867-85F7-4F6C-B000-321E385CC0F0}" type="presOf" srcId="{83187F93-B066-4251-BE48-98BC674DEE85}" destId="{63EDD459-BFF4-44CC-B6F0-E5ED0D409FED}" srcOrd="0" destOrd="0" presId="urn:microsoft.com/office/officeart/2018/2/layout/IconVerticalSolidList"/>
    <dgm:cxn modelId="{FB7D8082-AD30-439D-800A-DA1E3CFD432E}" srcId="{8683C81A-47DB-424E-B58A-29A21BC18467}" destId="{1A8B4C1D-6119-411D-BEEE-BC4826CF780A}" srcOrd="0" destOrd="0" parTransId="{22506191-0A2F-4D0E-BF32-DC9A1BBE9AAA}" sibTransId="{69C19B91-4423-4AF9-98DB-1B25836B323B}"/>
    <dgm:cxn modelId="{FB3C4D8F-B67C-45BA-BEB1-52FBCB9A3FB7}" type="presOf" srcId="{BD86CB18-CAEB-4BDF-A61E-A8B7071AD525}" destId="{403292C0-7223-4AF5-A170-05C4BDDF5C6C}" srcOrd="0" destOrd="0" presId="urn:microsoft.com/office/officeart/2018/2/layout/IconVerticalSolidList"/>
    <dgm:cxn modelId="{1FDED79E-E49E-40F6-8C89-4EA64B14820C}" srcId="{8683C81A-47DB-424E-B58A-29A21BC18467}" destId="{EEADD7F8-F129-454D-923D-ACEE7D13C8B0}" srcOrd="2" destOrd="0" parTransId="{931FD9C9-12A6-4BF8-810C-B8C1161C5713}" sibTransId="{0520EF8D-E7B7-47CB-A45C-B8EBDAC65990}"/>
    <dgm:cxn modelId="{104B02BE-580A-4D1F-8CE8-721A632BBF2F}" srcId="{8683C81A-47DB-424E-B58A-29A21BC18467}" destId="{BD86CB18-CAEB-4BDF-A61E-A8B7071AD525}" srcOrd="3" destOrd="0" parTransId="{DD70A9A2-6AE2-46E2-9829-94B4427EEF61}" sibTransId="{E21CFF66-DE6B-4E53-ADFA-9D9352A0768F}"/>
    <dgm:cxn modelId="{A9A703DB-2183-41AA-A994-B789FA93D943}" type="presOf" srcId="{701FAB2B-ACB9-419C-99E4-481133A88A32}" destId="{10D1BB8C-3D9B-4E28-A77F-3546043FF050}" srcOrd="0" destOrd="0" presId="urn:microsoft.com/office/officeart/2018/2/layout/IconVerticalSolidList"/>
    <dgm:cxn modelId="{617DADEC-8FF8-4C33-95E5-7A735711153B}" srcId="{8683C81A-47DB-424E-B58A-29A21BC18467}" destId="{83187F93-B066-4251-BE48-98BC674DEE85}" srcOrd="1" destOrd="0" parTransId="{67013243-6576-48D6-A3E5-A745BB3DF783}" sibTransId="{D3B54B0C-C341-4F9D-89FA-E659FFC16E53}"/>
    <dgm:cxn modelId="{FCE2D9E3-2D06-4129-89CC-F8D15D94AAA3}" type="presParOf" srcId="{047CA9E6-9266-4748-868A-3B76221395AF}" destId="{1FE20EDB-A79A-44B7-8410-10ADA8FEFA7F}" srcOrd="0" destOrd="0" presId="urn:microsoft.com/office/officeart/2018/2/layout/IconVerticalSolidList"/>
    <dgm:cxn modelId="{95639D4E-724E-4575-8ED9-6CA743BC1829}" type="presParOf" srcId="{1FE20EDB-A79A-44B7-8410-10ADA8FEFA7F}" destId="{A07B3CA6-ECBB-4BF9-83B3-A214A873A514}" srcOrd="0" destOrd="0" presId="urn:microsoft.com/office/officeart/2018/2/layout/IconVerticalSolidList"/>
    <dgm:cxn modelId="{840A9659-B2EA-47A9-BA18-8984A24AFD18}" type="presParOf" srcId="{1FE20EDB-A79A-44B7-8410-10ADA8FEFA7F}" destId="{926F46AB-94AE-4FA8-AA3F-0F03A725E381}" srcOrd="1" destOrd="0" presId="urn:microsoft.com/office/officeart/2018/2/layout/IconVerticalSolidList"/>
    <dgm:cxn modelId="{73E5EC43-DD00-4570-936C-985F3637EF6A}" type="presParOf" srcId="{1FE20EDB-A79A-44B7-8410-10ADA8FEFA7F}" destId="{C253F720-75F2-4665-B24F-ABCC0DB3EE19}" srcOrd="2" destOrd="0" presId="urn:microsoft.com/office/officeart/2018/2/layout/IconVerticalSolidList"/>
    <dgm:cxn modelId="{92918F98-141A-4FE7-9965-20FD5465F66B}" type="presParOf" srcId="{1FE20EDB-A79A-44B7-8410-10ADA8FEFA7F}" destId="{251FEB69-4C35-437A-A6B9-3DC36B9649B0}" srcOrd="3" destOrd="0" presId="urn:microsoft.com/office/officeart/2018/2/layout/IconVerticalSolidList"/>
    <dgm:cxn modelId="{A8F6757C-58F6-4E3C-AD00-CA73644BE68C}" type="presParOf" srcId="{047CA9E6-9266-4748-868A-3B76221395AF}" destId="{42229A56-1ED0-4006-A3E0-7746EA094AA9}" srcOrd="1" destOrd="0" presId="urn:microsoft.com/office/officeart/2018/2/layout/IconVerticalSolidList"/>
    <dgm:cxn modelId="{8D443161-AD65-417E-824A-E6B41BAADBAB}" type="presParOf" srcId="{047CA9E6-9266-4748-868A-3B76221395AF}" destId="{7633C623-DCBF-493C-9313-0B069E4EE5F4}" srcOrd="2" destOrd="0" presId="urn:microsoft.com/office/officeart/2018/2/layout/IconVerticalSolidList"/>
    <dgm:cxn modelId="{98344D2D-B5BD-48AC-B717-F0E640C51821}" type="presParOf" srcId="{7633C623-DCBF-493C-9313-0B069E4EE5F4}" destId="{DD5B0B79-B6C0-46CF-AC30-49C93384D058}" srcOrd="0" destOrd="0" presId="urn:microsoft.com/office/officeart/2018/2/layout/IconVerticalSolidList"/>
    <dgm:cxn modelId="{BEB96BDB-C5C8-45AB-98C2-D7F575014087}" type="presParOf" srcId="{7633C623-DCBF-493C-9313-0B069E4EE5F4}" destId="{888248AB-8714-42FD-A68A-29BDFF347422}" srcOrd="1" destOrd="0" presId="urn:microsoft.com/office/officeart/2018/2/layout/IconVerticalSolidList"/>
    <dgm:cxn modelId="{93B6E9AC-4F65-4B93-AB44-ED6D9B5A8CC9}" type="presParOf" srcId="{7633C623-DCBF-493C-9313-0B069E4EE5F4}" destId="{ED7A9E1F-07F2-481E-840D-E1C16BF1D340}" srcOrd="2" destOrd="0" presId="urn:microsoft.com/office/officeart/2018/2/layout/IconVerticalSolidList"/>
    <dgm:cxn modelId="{D175DF67-2996-489B-9359-A65D6CB48C17}" type="presParOf" srcId="{7633C623-DCBF-493C-9313-0B069E4EE5F4}" destId="{63EDD459-BFF4-44CC-B6F0-E5ED0D409FED}" srcOrd="3" destOrd="0" presId="urn:microsoft.com/office/officeart/2018/2/layout/IconVerticalSolidList"/>
    <dgm:cxn modelId="{D82A4F99-4797-43FA-A3D7-A17E17315EBA}" type="presParOf" srcId="{047CA9E6-9266-4748-868A-3B76221395AF}" destId="{485D35F1-CA21-4350-84D8-228FA8346CC5}" srcOrd="3" destOrd="0" presId="urn:microsoft.com/office/officeart/2018/2/layout/IconVerticalSolidList"/>
    <dgm:cxn modelId="{377E8823-9CC7-439A-8B3C-7DBB47AD4710}" type="presParOf" srcId="{047CA9E6-9266-4748-868A-3B76221395AF}" destId="{AD866C49-5B49-4471-89E4-A069941F809D}" srcOrd="4" destOrd="0" presId="urn:microsoft.com/office/officeart/2018/2/layout/IconVerticalSolidList"/>
    <dgm:cxn modelId="{60D3BC4E-0C9E-4383-B97C-5C5C90FCAACA}" type="presParOf" srcId="{AD866C49-5B49-4471-89E4-A069941F809D}" destId="{A199866E-159B-4E98-8920-FFC4A17E68BB}" srcOrd="0" destOrd="0" presId="urn:microsoft.com/office/officeart/2018/2/layout/IconVerticalSolidList"/>
    <dgm:cxn modelId="{9CF2FAE2-DF21-4858-A718-D25ECEEA9A71}" type="presParOf" srcId="{AD866C49-5B49-4471-89E4-A069941F809D}" destId="{193A0EEF-053D-4CE2-8CFD-64E983A904BB}" srcOrd="1" destOrd="0" presId="urn:microsoft.com/office/officeart/2018/2/layout/IconVerticalSolidList"/>
    <dgm:cxn modelId="{60F43FD6-663A-4BCF-8BD7-DC6504B29191}" type="presParOf" srcId="{AD866C49-5B49-4471-89E4-A069941F809D}" destId="{988A8FF5-A56A-4D11-9D80-8EAE3CE356B2}" srcOrd="2" destOrd="0" presId="urn:microsoft.com/office/officeart/2018/2/layout/IconVerticalSolidList"/>
    <dgm:cxn modelId="{4B2754ED-2CD5-4B71-83B6-BC35C19266CB}" type="presParOf" srcId="{AD866C49-5B49-4471-89E4-A069941F809D}" destId="{CFACEDC5-CA2D-4F50-A754-4208F9C2FC45}" srcOrd="3" destOrd="0" presId="urn:microsoft.com/office/officeart/2018/2/layout/IconVerticalSolidList"/>
    <dgm:cxn modelId="{A44FA736-E9D7-4195-BAF9-75AC0902A5B6}" type="presParOf" srcId="{047CA9E6-9266-4748-868A-3B76221395AF}" destId="{AC9A98B3-E383-4583-9C12-0D8007C0B7C7}" srcOrd="5" destOrd="0" presId="urn:microsoft.com/office/officeart/2018/2/layout/IconVerticalSolidList"/>
    <dgm:cxn modelId="{5735BB55-1936-4083-86E3-C9D65BD93BC4}" type="presParOf" srcId="{047CA9E6-9266-4748-868A-3B76221395AF}" destId="{8AB76CB4-3C9A-4D99-9CC7-035FB251F071}" srcOrd="6" destOrd="0" presId="urn:microsoft.com/office/officeart/2018/2/layout/IconVerticalSolidList"/>
    <dgm:cxn modelId="{1926352D-8A66-4B7D-AC21-DED5971D7162}" type="presParOf" srcId="{8AB76CB4-3C9A-4D99-9CC7-035FB251F071}" destId="{72287A14-8456-422F-A589-A62684FCA7F3}" srcOrd="0" destOrd="0" presId="urn:microsoft.com/office/officeart/2018/2/layout/IconVerticalSolidList"/>
    <dgm:cxn modelId="{496D8F29-45DA-455F-B0ED-4D05AEBE6629}" type="presParOf" srcId="{8AB76CB4-3C9A-4D99-9CC7-035FB251F071}" destId="{FD1D366B-69A2-436E-AA39-D03D7A2B1744}" srcOrd="1" destOrd="0" presId="urn:microsoft.com/office/officeart/2018/2/layout/IconVerticalSolidList"/>
    <dgm:cxn modelId="{DCA433E6-9A56-4671-BDF1-E9BC359B8D0F}" type="presParOf" srcId="{8AB76CB4-3C9A-4D99-9CC7-035FB251F071}" destId="{C23C8DF4-FD06-4171-A53A-D89046B380D7}" srcOrd="2" destOrd="0" presId="urn:microsoft.com/office/officeart/2018/2/layout/IconVerticalSolidList"/>
    <dgm:cxn modelId="{FAFF772D-3451-49BD-8179-B2CFE738312B}" type="presParOf" srcId="{8AB76CB4-3C9A-4D99-9CC7-035FB251F071}" destId="{403292C0-7223-4AF5-A170-05C4BDDF5C6C}" srcOrd="3" destOrd="0" presId="urn:microsoft.com/office/officeart/2018/2/layout/IconVerticalSolidList"/>
    <dgm:cxn modelId="{7EF66604-0F64-432C-8DF5-2F2A3B005098}" type="presParOf" srcId="{047CA9E6-9266-4748-868A-3B76221395AF}" destId="{8E13B7F7-A892-4838-AF60-6F25C95BEF73}" srcOrd="7" destOrd="0" presId="urn:microsoft.com/office/officeart/2018/2/layout/IconVerticalSolidList"/>
    <dgm:cxn modelId="{E87E00DF-5CCA-4D52-84A6-A97C0B6E90E9}" type="presParOf" srcId="{047CA9E6-9266-4748-868A-3B76221395AF}" destId="{FB6193FE-0B4C-4B13-92E6-BCC6C09EABF9}" srcOrd="8" destOrd="0" presId="urn:microsoft.com/office/officeart/2018/2/layout/IconVerticalSolidList"/>
    <dgm:cxn modelId="{03EB825E-A5BC-4B4A-AC56-9B3420FAF5FC}" type="presParOf" srcId="{FB6193FE-0B4C-4B13-92E6-BCC6C09EABF9}" destId="{D2D6135E-4E5D-479A-9033-064E527C25A2}" srcOrd="0" destOrd="0" presId="urn:microsoft.com/office/officeart/2018/2/layout/IconVerticalSolidList"/>
    <dgm:cxn modelId="{750D5F8C-A5B0-4920-8F30-CA40C9EA4A9A}" type="presParOf" srcId="{FB6193FE-0B4C-4B13-92E6-BCC6C09EABF9}" destId="{EECBA801-7852-4FD8-8C13-71A038F75A3C}" srcOrd="1" destOrd="0" presId="urn:microsoft.com/office/officeart/2018/2/layout/IconVerticalSolidList"/>
    <dgm:cxn modelId="{9DA6BEB7-8550-47C6-AADF-6A3141FD91B5}" type="presParOf" srcId="{FB6193FE-0B4C-4B13-92E6-BCC6C09EABF9}" destId="{582E37F5-65AA-4FD2-8A2E-329735A0C463}" srcOrd="2" destOrd="0" presId="urn:microsoft.com/office/officeart/2018/2/layout/IconVerticalSolidList"/>
    <dgm:cxn modelId="{71406684-8D11-470B-9778-A3F1679D1F6C}" type="presParOf" srcId="{FB6193FE-0B4C-4B13-92E6-BCC6C09EABF9}" destId="{10D1BB8C-3D9B-4E28-A77F-3546043FF05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2FB4F3-8518-458C-9581-D25F6A99DE69}"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55877E0D-E8E7-432F-9696-95A338087CDA}">
      <dgm:prSet/>
      <dgm:spPr/>
      <dgm:t>
        <a:bodyPr/>
        <a:lstStyle/>
        <a:p>
          <a:pPr>
            <a:lnSpc>
              <a:spcPct val="100000"/>
            </a:lnSpc>
            <a:defRPr b="1"/>
          </a:pPr>
          <a:r>
            <a:rPr lang="en-US" b="0" i="0"/>
            <a:t>Improvements:</a:t>
          </a:r>
          <a:endParaRPr lang="en-US"/>
        </a:p>
      </dgm:t>
    </dgm:pt>
    <dgm:pt modelId="{E4562352-5F51-421E-B39D-D2993E46802E}" type="parTrans" cxnId="{546EC5F0-E299-4A04-AB50-0A4C6D477632}">
      <dgm:prSet/>
      <dgm:spPr/>
      <dgm:t>
        <a:bodyPr/>
        <a:lstStyle/>
        <a:p>
          <a:endParaRPr lang="en-US"/>
        </a:p>
      </dgm:t>
    </dgm:pt>
    <dgm:pt modelId="{268937B1-0369-4290-ABB4-A4CE451AFD82}" type="sibTrans" cxnId="{546EC5F0-E299-4A04-AB50-0A4C6D477632}">
      <dgm:prSet/>
      <dgm:spPr/>
      <dgm:t>
        <a:bodyPr/>
        <a:lstStyle/>
        <a:p>
          <a:endParaRPr lang="en-US"/>
        </a:p>
      </dgm:t>
    </dgm:pt>
    <dgm:pt modelId="{E6153A2D-7F66-4E4F-9DC0-C590AE331CA3}">
      <dgm:prSet/>
      <dgm:spPr/>
      <dgm:t>
        <a:bodyPr/>
        <a:lstStyle/>
        <a:p>
          <a:pPr>
            <a:lnSpc>
              <a:spcPct val="100000"/>
            </a:lnSpc>
          </a:pPr>
          <a:r>
            <a:rPr lang="en-US" b="0" i="0" dirty="0"/>
            <a:t>Enhanced Monitoring System: Incorporating recording functionality to realize the implementation of a dashcam feature.</a:t>
          </a:r>
          <a:endParaRPr lang="en-US" dirty="0"/>
        </a:p>
      </dgm:t>
    </dgm:pt>
    <dgm:pt modelId="{6AAA6D2F-7274-4451-B411-749DC692F244}" type="parTrans" cxnId="{2D94097B-9BBA-40D0-85F6-1BDE11544D74}">
      <dgm:prSet/>
      <dgm:spPr/>
      <dgm:t>
        <a:bodyPr/>
        <a:lstStyle/>
        <a:p>
          <a:endParaRPr lang="en-US"/>
        </a:p>
      </dgm:t>
    </dgm:pt>
    <dgm:pt modelId="{6EBC2966-B69C-46A1-BC55-25EFD020AF7B}" type="sibTrans" cxnId="{2D94097B-9BBA-40D0-85F6-1BDE11544D74}">
      <dgm:prSet/>
      <dgm:spPr/>
      <dgm:t>
        <a:bodyPr/>
        <a:lstStyle/>
        <a:p>
          <a:endParaRPr lang="en-US"/>
        </a:p>
      </dgm:t>
    </dgm:pt>
    <dgm:pt modelId="{CA3F537B-1010-4BC6-A94B-0FCF9AD192EB}">
      <dgm:prSet/>
      <dgm:spPr/>
      <dgm:t>
        <a:bodyPr/>
        <a:lstStyle/>
        <a:p>
          <a:pPr>
            <a:lnSpc>
              <a:spcPct val="100000"/>
            </a:lnSpc>
            <a:defRPr b="1"/>
          </a:pPr>
          <a:r>
            <a:rPr lang="en-US" b="0" i="0"/>
            <a:t>New Addition:</a:t>
          </a:r>
          <a:endParaRPr lang="en-US"/>
        </a:p>
      </dgm:t>
    </dgm:pt>
    <dgm:pt modelId="{C89D89AE-A7F0-4E1E-AD0F-01EACD8F3C68}" type="parTrans" cxnId="{6D20FD27-AC26-4CD0-BF03-09F30696D587}">
      <dgm:prSet/>
      <dgm:spPr/>
      <dgm:t>
        <a:bodyPr/>
        <a:lstStyle/>
        <a:p>
          <a:endParaRPr lang="en-US"/>
        </a:p>
      </dgm:t>
    </dgm:pt>
    <dgm:pt modelId="{B41345BE-4F28-4EF3-91DB-8F650605E2AD}" type="sibTrans" cxnId="{6D20FD27-AC26-4CD0-BF03-09F30696D587}">
      <dgm:prSet/>
      <dgm:spPr/>
      <dgm:t>
        <a:bodyPr/>
        <a:lstStyle/>
        <a:p>
          <a:endParaRPr lang="en-US"/>
        </a:p>
      </dgm:t>
    </dgm:pt>
    <dgm:pt modelId="{AB346B72-5291-497D-8BDD-B8B8FADD8154}">
      <dgm:prSet/>
      <dgm:spPr/>
      <dgm:t>
        <a:bodyPr/>
        <a:lstStyle/>
        <a:p>
          <a:pPr>
            <a:lnSpc>
              <a:spcPct val="100000"/>
            </a:lnSpc>
          </a:pPr>
          <a:r>
            <a:rPr lang="en-US" b="0" i="0" dirty="0"/>
            <a:t>Blind Spot Detection System: This system employs multiple sensors positioned at various locations on the autonomous vehicle, including the front, rear, and sides. These sensors can be radar, ultrasonic sensors, or visual sensors, used to gather information about the surrounding environment. </a:t>
          </a:r>
          <a:endParaRPr lang="en-US" dirty="0"/>
        </a:p>
      </dgm:t>
    </dgm:pt>
    <dgm:pt modelId="{20A640C9-711F-47D8-B023-F07D3228AF83}" type="parTrans" cxnId="{06F23BE9-9B39-457B-BA98-F80E727190E3}">
      <dgm:prSet/>
      <dgm:spPr/>
      <dgm:t>
        <a:bodyPr/>
        <a:lstStyle/>
        <a:p>
          <a:endParaRPr lang="en-US"/>
        </a:p>
      </dgm:t>
    </dgm:pt>
    <dgm:pt modelId="{6E8FE6AE-AA7B-45CF-910E-C2B5F5D05D09}" type="sibTrans" cxnId="{06F23BE9-9B39-457B-BA98-F80E727190E3}">
      <dgm:prSet/>
      <dgm:spPr/>
      <dgm:t>
        <a:bodyPr/>
        <a:lstStyle/>
        <a:p>
          <a:endParaRPr lang="en-US"/>
        </a:p>
      </dgm:t>
    </dgm:pt>
    <dgm:pt modelId="{2994BFD0-3041-4166-843B-E5002D26BA2D}" type="pres">
      <dgm:prSet presAssocID="{D72FB4F3-8518-458C-9581-D25F6A99DE69}" presName="root" presStyleCnt="0">
        <dgm:presLayoutVars>
          <dgm:dir/>
          <dgm:resizeHandles val="exact"/>
        </dgm:presLayoutVars>
      </dgm:prSet>
      <dgm:spPr/>
    </dgm:pt>
    <dgm:pt modelId="{7D3F66F8-FBF8-4F62-86B8-8256AFFEFD47}" type="pres">
      <dgm:prSet presAssocID="{55877E0D-E8E7-432F-9696-95A338087CDA}" presName="compNode" presStyleCnt="0"/>
      <dgm:spPr/>
    </dgm:pt>
    <dgm:pt modelId="{3134F5CB-EE1E-4289-A5FC-2E44455A4F4E}" type="pres">
      <dgm:prSet presAssocID="{55877E0D-E8E7-432F-9696-95A338087C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處理器"/>
        </a:ext>
      </dgm:extLst>
    </dgm:pt>
    <dgm:pt modelId="{46147D54-9A2B-47FB-941B-09F3C067C4AA}" type="pres">
      <dgm:prSet presAssocID="{55877E0D-E8E7-432F-9696-95A338087CDA}" presName="iconSpace" presStyleCnt="0"/>
      <dgm:spPr/>
    </dgm:pt>
    <dgm:pt modelId="{E351FBDA-FBFE-4F3E-A7D8-478F4B61001D}" type="pres">
      <dgm:prSet presAssocID="{55877E0D-E8E7-432F-9696-95A338087CDA}" presName="parTx" presStyleLbl="revTx" presStyleIdx="0" presStyleCnt="4">
        <dgm:presLayoutVars>
          <dgm:chMax val="0"/>
          <dgm:chPref val="0"/>
        </dgm:presLayoutVars>
      </dgm:prSet>
      <dgm:spPr/>
    </dgm:pt>
    <dgm:pt modelId="{1BA6D396-D438-4673-AB97-9EA1FCC89017}" type="pres">
      <dgm:prSet presAssocID="{55877E0D-E8E7-432F-9696-95A338087CDA}" presName="txSpace" presStyleCnt="0"/>
      <dgm:spPr/>
    </dgm:pt>
    <dgm:pt modelId="{50447FDF-A2DB-4005-8C70-2248A8C6DD33}" type="pres">
      <dgm:prSet presAssocID="{55877E0D-E8E7-432F-9696-95A338087CDA}" presName="desTx" presStyleLbl="revTx" presStyleIdx="1" presStyleCnt="4">
        <dgm:presLayoutVars/>
      </dgm:prSet>
      <dgm:spPr/>
    </dgm:pt>
    <dgm:pt modelId="{5A1052AF-B139-4513-8D4F-085A62F29A75}" type="pres">
      <dgm:prSet presAssocID="{268937B1-0369-4290-ABB4-A4CE451AFD82}" presName="sibTrans" presStyleCnt="0"/>
      <dgm:spPr/>
    </dgm:pt>
    <dgm:pt modelId="{6E4AE01B-7D2C-427F-B52B-6D94A35264C5}" type="pres">
      <dgm:prSet presAssocID="{CA3F537B-1010-4BC6-A94B-0FCF9AD192EB}" presName="compNode" presStyleCnt="0"/>
      <dgm:spPr/>
    </dgm:pt>
    <dgm:pt modelId="{2EDAE759-21B4-4EA4-B88B-412007CB48A7}" type="pres">
      <dgm:prSet presAssocID="{CA3F537B-1010-4BC6-A94B-0FCF9AD192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8000" b="-8000"/>
          </a:stretch>
        </a:blipFill>
      </dgm:spPr>
      <dgm:extLst>
        <a:ext uri="{E40237B7-FDA0-4F09-8148-C483321AD2D9}">
          <dgm14:cNvPr xmlns:dgm14="http://schemas.microsoft.com/office/drawing/2010/diagram" id="0" name="" descr="敞篷車 以實心填滿"/>
        </a:ext>
      </dgm:extLst>
    </dgm:pt>
    <dgm:pt modelId="{D96766C0-28B8-4074-81DF-D7C3EF345639}" type="pres">
      <dgm:prSet presAssocID="{CA3F537B-1010-4BC6-A94B-0FCF9AD192EB}" presName="iconSpace" presStyleCnt="0"/>
      <dgm:spPr/>
    </dgm:pt>
    <dgm:pt modelId="{9265E3DA-192A-40F7-B8A2-9252A99C484B}" type="pres">
      <dgm:prSet presAssocID="{CA3F537B-1010-4BC6-A94B-0FCF9AD192EB}" presName="parTx" presStyleLbl="revTx" presStyleIdx="2" presStyleCnt="4">
        <dgm:presLayoutVars>
          <dgm:chMax val="0"/>
          <dgm:chPref val="0"/>
        </dgm:presLayoutVars>
      </dgm:prSet>
      <dgm:spPr/>
    </dgm:pt>
    <dgm:pt modelId="{0E6A7B45-1C02-42E2-AEC9-53EDD4493F9D}" type="pres">
      <dgm:prSet presAssocID="{CA3F537B-1010-4BC6-A94B-0FCF9AD192EB}" presName="txSpace" presStyleCnt="0"/>
      <dgm:spPr/>
    </dgm:pt>
    <dgm:pt modelId="{41ECEE75-D1E3-4B9D-91F6-371A3F00E81D}" type="pres">
      <dgm:prSet presAssocID="{CA3F537B-1010-4BC6-A94B-0FCF9AD192EB}" presName="desTx" presStyleLbl="revTx" presStyleIdx="3" presStyleCnt="4">
        <dgm:presLayoutVars/>
      </dgm:prSet>
      <dgm:spPr/>
    </dgm:pt>
  </dgm:ptLst>
  <dgm:cxnLst>
    <dgm:cxn modelId="{A9B3F508-1B0A-4FB0-93C6-DFE01889DD2F}" type="presOf" srcId="{CA3F537B-1010-4BC6-A94B-0FCF9AD192EB}" destId="{9265E3DA-192A-40F7-B8A2-9252A99C484B}" srcOrd="0" destOrd="0" presId="urn:microsoft.com/office/officeart/2018/2/layout/IconLabelDescriptionList"/>
    <dgm:cxn modelId="{6D20FD27-AC26-4CD0-BF03-09F30696D587}" srcId="{D72FB4F3-8518-458C-9581-D25F6A99DE69}" destId="{CA3F537B-1010-4BC6-A94B-0FCF9AD192EB}" srcOrd="1" destOrd="0" parTransId="{C89D89AE-A7F0-4E1E-AD0F-01EACD8F3C68}" sibTransId="{B41345BE-4F28-4EF3-91DB-8F650605E2AD}"/>
    <dgm:cxn modelId="{AC66287A-5CA9-41CB-8AC1-8411F5B53037}" type="presOf" srcId="{E6153A2D-7F66-4E4F-9DC0-C590AE331CA3}" destId="{50447FDF-A2DB-4005-8C70-2248A8C6DD33}" srcOrd="0" destOrd="0" presId="urn:microsoft.com/office/officeart/2018/2/layout/IconLabelDescriptionList"/>
    <dgm:cxn modelId="{2D94097B-9BBA-40D0-85F6-1BDE11544D74}" srcId="{55877E0D-E8E7-432F-9696-95A338087CDA}" destId="{E6153A2D-7F66-4E4F-9DC0-C590AE331CA3}" srcOrd="0" destOrd="0" parTransId="{6AAA6D2F-7274-4451-B411-749DC692F244}" sibTransId="{6EBC2966-B69C-46A1-BC55-25EFD020AF7B}"/>
    <dgm:cxn modelId="{E188A6A3-D130-4663-B01A-C9A8293E3F56}" type="presOf" srcId="{AB346B72-5291-497D-8BDD-B8B8FADD8154}" destId="{41ECEE75-D1E3-4B9D-91F6-371A3F00E81D}" srcOrd="0" destOrd="0" presId="urn:microsoft.com/office/officeart/2018/2/layout/IconLabelDescriptionList"/>
    <dgm:cxn modelId="{ACEA0EA7-15A3-49D4-B5A6-81A764C71A14}" type="presOf" srcId="{D72FB4F3-8518-458C-9581-D25F6A99DE69}" destId="{2994BFD0-3041-4166-843B-E5002D26BA2D}" srcOrd="0" destOrd="0" presId="urn:microsoft.com/office/officeart/2018/2/layout/IconLabelDescriptionList"/>
    <dgm:cxn modelId="{15DFFAA7-E3B4-42AB-9652-6A52D5BCDD41}" type="presOf" srcId="{55877E0D-E8E7-432F-9696-95A338087CDA}" destId="{E351FBDA-FBFE-4F3E-A7D8-478F4B61001D}" srcOrd="0" destOrd="0" presId="urn:microsoft.com/office/officeart/2018/2/layout/IconLabelDescriptionList"/>
    <dgm:cxn modelId="{06F23BE9-9B39-457B-BA98-F80E727190E3}" srcId="{CA3F537B-1010-4BC6-A94B-0FCF9AD192EB}" destId="{AB346B72-5291-497D-8BDD-B8B8FADD8154}" srcOrd="0" destOrd="0" parTransId="{20A640C9-711F-47D8-B023-F07D3228AF83}" sibTransId="{6E8FE6AE-AA7B-45CF-910E-C2B5F5D05D09}"/>
    <dgm:cxn modelId="{546EC5F0-E299-4A04-AB50-0A4C6D477632}" srcId="{D72FB4F3-8518-458C-9581-D25F6A99DE69}" destId="{55877E0D-E8E7-432F-9696-95A338087CDA}" srcOrd="0" destOrd="0" parTransId="{E4562352-5F51-421E-B39D-D2993E46802E}" sibTransId="{268937B1-0369-4290-ABB4-A4CE451AFD82}"/>
    <dgm:cxn modelId="{F515EF48-A984-451D-90BE-CAF66EE40859}" type="presParOf" srcId="{2994BFD0-3041-4166-843B-E5002D26BA2D}" destId="{7D3F66F8-FBF8-4F62-86B8-8256AFFEFD47}" srcOrd="0" destOrd="0" presId="urn:microsoft.com/office/officeart/2018/2/layout/IconLabelDescriptionList"/>
    <dgm:cxn modelId="{1755B237-B376-40BF-B05A-E14745573D94}" type="presParOf" srcId="{7D3F66F8-FBF8-4F62-86B8-8256AFFEFD47}" destId="{3134F5CB-EE1E-4289-A5FC-2E44455A4F4E}" srcOrd="0" destOrd="0" presId="urn:microsoft.com/office/officeart/2018/2/layout/IconLabelDescriptionList"/>
    <dgm:cxn modelId="{261CC7A0-3E32-439A-AC6D-A04CB54CF59F}" type="presParOf" srcId="{7D3F66F8-FBF8-4F62-86B8-8256AFFEFD47}" destId="{46147D54-9A2B-47FB-941B-09F3C067C4AA}" srcOrd="1" destOrd="0" presId="urn:microsoft.com/office/officeart/2018/2/layout/IconLabelDescriptionList"/>
    <dgm:cxn modelId="{0707B59A-EE22-49EA-B7A1-ABBF794BDB34}" type="presParOf" srcId="{7D3F66F8-FBF8-4F62-86B8-8256AFFEFD47}" destId="{E351FBDA-FBFE-4F3E-A7D8-478F4B61001D}" srcOrd="2" destOrd="0" presId="urn:microsoft.com/office/officeart/2018/2/layout/IconLabelDescriptionList"/>
    <dgm:cxn modelId="{AEB897DE-5743-48B4-AB4F-2463E2D6C430}" type="presParOf" srcId="{7D3F66F8-FBF8-4F62-86B8-8256AFFEFD47}" destId="{1BA6D396-D438-4673-AB97-9EA1FCC89017}" srcOrd="3" destOrd="0" presId="urn:microsoft.com/office/officeart/2018/2/layout/IconLabelDescriptionList"/>
    <dgm:cxn modelId="{2B3A716E-FAA7-4149-8710-FD38B1260536}" type="presParOf" srcId="{7D3F66F8-FBF8-4F62-86B8-8256AFFEFD47}" destId="{50447FDF-A2DB-4005-8C70-2248A8C6DD33}" srcOrd="4" destOrd="0" presId="urn:microsoft.com/office/officeart/2018/2/layout/IconLabelDescriptionList"/>
    <dgm:cxn modelId="{E5233F4A-B480-4D65-92D7-BB4DA365A035}" type="presParOf" srcId="{2994BFD0-3041-4166-843B-E5002D26BA2D}" destId="{5A1052AF-B139-4513-8D4F-085A62F29A75}" srcOrd="1" destOrd="0" presId="urn:microsoft.com/office/officeart/2018/2/layout/IconLabelDescriptionList"/>
    <dgm:cxn modelId="{00DFBB7F-3520-45FC-AE6A-1878CE7C916B}" type="presParOf" srcId="{2994BFD0-3041-4166-843B-E5002D26BA2D}" destId="{6E4AE01B-7D2C-427F-B52B-6D94A35264C5}" srcOrd="2" destOrd="0" presId="urn:microsoft.com/office/officeart/2018/2/layout/IconLabelDescriptionList"/>
    <dgm:cxn modelId="{7738228B-B9BB-46F2-B504-CDCF682DCE18}" type="presParOf" srcId="{6E4AE01B-7D2C-427F-B52B-6D94A35264C5}" destId="{2EDAE759-21B4-4EA4-B88B-412007CB48A7}" srcOrd="0" destOrd="0" presId="urn:microsoft.com/office/officeart/2018/2/layout/IconLabelDescriptionList"/>
    <dgm:cxn modelId="{2C1F0AE9-ACB6-4E32-BE5B-F6F4F2D343C3}" type="presParOf" srcId="{6E4AE01B-7D2C-427F-B52B-6D94A35264C5}" destId="{D96766C0-28B8-4074-81DF-D7C3EF345639}" srcOrd="1" destOrd="0" presId="urn:microsoft.com/office/officeart/2018/2/layout/IconLabelDescriptionList"/>
    <dgm:cxn modelId="{E12770EE-92D7-4FA3-8C0D-4DE95320CBC1}" type="presParOf" srcId="{6E4AE01B-7D2C-427F-B52B-6D94A35264C5}" destId="{9265E3DA-192A-40F7-B8A2-9252A99C484B}" srcOrd="2" destOrd="0" presId="urn:microsoft.com/office/officeart/2018/2/layout/IconLabelDescriptionList"/>
    <dgm:cxn modelId="{8A0B1F74-F990-45B8-ADEF-8B5C3890673D}" type="presParOf" srcId="{6E4AE01B-7D2C-427F-B52B-6D94A35264C5}" destId="{0E6A7B45-1C02-42E2-AEC9-53EDD4493F9D}" srcOrd="3" destOrd="0" presId="urn:microsoft.com/office/officeart/2018/2/layout/IconLabelDescriptionList"/>
    <dgm:cxn modelId="{CE9F4629-8343-4924-B336-3BD625766A95}" type="presParOf" srcId="{6E4AE01B-7D2C-427F-B52B-6D94A35264C5}" destId="{41ECEE75-D1E3-4B9D-91F6-371A3F00E81D}"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8538D-6EDC-4C75-9DB1-57721932112A}">
      <dsp:nvSpPr>
        <dsp:cNvPr id="0" name=""/>
        <dsp:cNvSpPr/>
      </dsp:nvSpPr>
      <dsp:spPr>
        <a:xfrm>
          <a:off x="0" y="416113"/>
          <a:ext cx="7105527"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12E7F-0786-4D76-BC7C-D5338C6CFF20}">
      <dsp:nvSpPr>
        <dsp:cNvPr id="0" name=""/>
        <dsp:cNvSpPr/>
      </dsp:nvSpPr>
      <dsp:spPr>
        <a:xfrm>
          <a:off x="355276" y="2833"/>
          <a:ext cx="4973868"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00" tIns="0" rIns="188000" bIns="0" numCol="1" spcCol="1270" anchor="ctr" anchorCtr="0">
          <a:noAutofit/>
        </a:bodyPr>
        <a:lstStyle/>
        <a:p>
          <a:pPr marL="0" lvl="0" indent="0" algn="l" defTabSz="622300">
            <a:lnSpc>
              <a:spcPct val="90000"/>
            </a:lnSpc>
            <a:spcBef>
              <a:spcPct val="0"/>
            </a:spcBef>
            <a:spcAft>
              <a:spcPct val="35000"/>
            </a:spcAft>
            <a:buNone/>
          </a:pPr>
          <a:r>
            <a:rPr lang="zh-TW" sz="1400" kern="1200" dirty="0">
              <a:latin typeface="微軟正黑體" panose="020B0604030504040204" pitchFamily="34" charset="-120"/>
              <a:ea typeface="微軟正黑體" panose="020B0604030504040204" pitchFamily="34" charset="-120"/>
            </a:rPr>
            <a:t>本文結合了使用</a:t>
          </a:r>
          <a:r>
            <a:rPr lang="en-US" sz="1400" kern="1200" dirty="0">
              <a:latin typeface="微軟正黑體" panose="020B0604030504040204" pitchFamily="34" charset="-120"/>
              <a:ea typeface="微軟正黑體" panose="020B0604030504040204" pitchFamily="34" charset="-120"/>
            </a:rPr>
            <a:t>Android</a:t>
          </a:r>
          <a:r>
            <a:rPr lang="zh-TW" sz="1400" kern="1200" dirty="0">
              <a:latin typeface="微軟正黑體" panose="020B0604030504040204" pitchFamily="34" charset="-120"/>
              <a:ea typeface="微軟正黑體" panose="020B0604030504040204" pitchFamily="34" charset="-120"/>
            </a:rPr>
            <a:t>系統的無人車輛的監</a:t>
          </a:r>
          <a:r>
            <a:rPr lang="zh-TW" altLang="en-US" sz="1400" kern="1200" dirty="0">
              <a:latin typeface="微軟正黑體" panose="020B0604030504040204" pitchFamily="34" charset="-120"/>
              <a:ea typeface="微軟正黑體" panose="020B0604030504040204" pitchFamily="34" charset="-120"/>
            </a:rPr>
            <a:t>視</a:t>
          </a:r>
          <a:r>
            <a:rPr lang="zh-TW" sz="1400" kern="1200" dirty="0">
              <a:latin typeface="微軟正黑體" panose="020B0604030504040204" pitchFamily="34" charset="-120"/>
              <a:ea typeface="微軟正黑體" panose="020B0604030504040204" pitchFamily="34" charset="-120"/>
            </a:rPr>
            <a:t>系統和智慧車燈遠端控制。</a:t>
          </a:r>
          <a:endParaRPr lang="en-US" sz="1400" kern="1200" dirty="0">
            <a:latin typeface="微軟正黑體" panose="020B0604030504040204" pitchFamily="34" charset="-120"/>
            <a:ea typeface="微軟正黑體" panose="020B0604030504040204" pitchFamily="34" charset="-120"/>
          </a:endParaRPr>
        </a:p>
      </dsp:txBody>
      <dsp:txXfrm>
        <a:off x="395625" y="43182"/>
        <a:ext cx="4893170" cy="745862"/>
      </dsp:txXfrm>
    </dsp:sp>
    <dsp:sp modelId="{3CEFE575-4DFE-4E48-8D96-B6E4EECC0435}">
      <dsp:nvSpPr>
        <dsp:cNvPr id="0" name=""/>
        <dsp:cNvSpPr/>
      </dsp:nvSpPr>
      <dsp:spPr>
        <a:xfrm>
          <a:off x="0" y="1686193"/>
          <a:ext cx="7105527"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0CD3FA-5D32-4E12-84D0-69AD5F0EC0DC}">
      <dsp:nvSpPr>
        <dsp:cNvPr id="0" name=""/>
        <dsp:cNvSpPr/>
      </dsp:nvSpPr>
      <dsp:spPr>
        <a:xfrm>
          <a:off x="355276" y="1272913"/>
          <a:ext cx="4973868"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00" tIns="0" rIns="188000" bIns="0" numCol="1" spcCol="1270" anchor="ctr" anchorCtr="0">
          <a:noAutofit/>
        </a:bodyPr>
        <a:lstStyle/>
        <a:p>
          <a:pPr marL="0" lvl="0" indent="0" algn="l" defTabSz="622300">
            <a:lnSpc>
              <a:spcPct val="90000"/>
            </a:lnSpc>
            <a:spcBef>
              <a:spcPct val="0"/>
            </a:spcBef>
            <a:spcAft>
              <a:spcPct val="35000"/>
            </a:spcAft>
            <a:buNone/>
          </a:pPr>
          <a:r>
            <a:rPr lang="zh-TW" sz="1400" kern="1200">
              <a:latin typeface="微軟正黑體" panose="020B0604030504040204" pitchFamily="34" charset="-120"/>
              <a:ea typeface="微軟正黑體" panose="020B0604030504040204" pitchFamily="34" charset="-120"/>
            </a:rPr>
            <a:t>透過整合功能，研究提升無人車輛的能力，使其能夠有效監控周圍環境並遠端控制照明系統。</a:t>
          </a:r>
          <a:endParaRPr lang="en-US" sz="1400" kern="1200">
            <a:latin typeface="微軟正黑體" panose="020B0604030504040204" pitchFamily="34" charset="-120"/>
            <a:ea typeface="微軟正黑體" panose="020B0604030504040204" pitchFamily="34" charset="-120"/>
          </a:endParaRPr>
        </a:p>
      </dsp:txBody>
      <dsp:txXfrm>
        <a:off x="395625" y="1313262"/>
        <a:ext cx="4893170" cy="745862"/>
      </dsp:txXfrm>
    </dsp:sp>
    <dsp:sp modelId="{5395E38D-CC41-44A0-B2B7-5E1F8F0DF830}">
      <dsp:nvSpPr>
        <dsp:cNvPr id="0" name=""/>
        <dsp:cNvSpPr/>
      </dsp:nvSpPr>
      <dsp:spPr>
        <a:xfrm>
          <a:off x="0" y="2956273"/>
          <a:ext cx="7105527" cy="70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349DD0-8E65-403B-B26B-1FCCB256D635}">
      <dsp:nvSpPr>
        <dsp:cNvPr id="0" name=""/>
        <dsp:cNvSpPr/>
      </dsp:nvSpPr>
      <dsp:spPr>
        <a:xfrm>
          <a:off x="355276" y="2542993"/>
          <a:ext cx="4973868" cy="8265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000" tIns="0" rIns="188000" bIns="0" numCol="1" spcCol="1270" anchor="ctr" anchorCtr="0">
          <a:noAutofit/>
        </a:bodyPr>
        <a:lstStyle/>
        <a:p>
          <a:pPr marL="0" lvl="0" indent="0" algn="l" defTabSz="622300">
            <a:lnSpc>
              <a:spcPct val="90000"/>
            </a:lnSpc>
            <a:spcBef>
              <a:spcPct val="0"/>
            </a:spcBef>
            <a:spcAft>
              <a:spcPct val="35000"/>
            </a:spcAft>
            <a:buNone/>
          </a:pPr>
          <a:r>
            <a:rPr lang="zh-TW" sz="1400" kern="1200">
              <a:latin typeface="微軟正黑體" panose="020B0604030504040204" pitchFamily="34" charset="-120"/>
              <a:ea typeface="微軟正黑體" panose="020B0604030504040204" pitchFamily="34" charset="-120"/>
            </a:rPr>
            <a:t>運用</a:t>
          </a:r>
          <a:r>
            <a:rPr lang="en-US" sz="1400" kern="1200">
              <a:latin typeface="微軟正黑體" panose="020B0604030504040204" pitchFamily="34" charset="-120"/>
              <a:ea typeface="微軟正黑體" panose="020B0604030504040204" pitchFamily="34" charset="-120"/>
            </a:rPr>
            <a:t>Android</a:t>
          </a:r>
          <a:r>
            <a:rPr lang="zh-TW" sz="1400" kern="1200">
              <a:latin typeface="微軟正黑體" panose="020B0604030504040204" pitchFamily="34" charset="-120"/>
              <a:ea typeface="微軟正黑體" panose="020B0604030504040204" pitchFamily="34" charset="-120"/>
            </a:rPr>
            <a:t>系統提供的先進工具和資源，為無人車輛應用提供了功能和多樣性的全面解決方案。</a:t>
          </a:r>
          <a:endParaRPr lang="en-US" sz="1400" kern="1200">
            <a:latin typeface="微軟正黑體" panose="020B0604030504040204" pitchFamily="34" charset="-120"/>
            <a:ea typeface="微軟正黑體" panose="020B0604030504040204" pitchFamily="34" charset="-120"/>
          </a:endParaRPr>
        </a:p>
      </dsp:txBody>
      <dsp:txXfrm>
        <a:off x="395625" y="2583342"/>
        <a:ext cx="4893170"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F67FB-D8E0-4524-B862-8DB8BDF68EBA}">
      <dsp:nvSpPr>
        <dsp:cNvPr id="0" name=""/>
        <dsp:cNvSpPr/>
      </dsp:nvSpPr>
      <dsp:spPr>
        <a:xfrm>
          <a:off x="381991" y="220219"/>
          <a:ext cx="716908" cy="716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3F9B81-1907-4DCD-B33E-DF13C7D984B5}">
      <dsp:nvSpPr>
        <dsp:cNvPr id="0" name=""/>
        <dsp:cNvSpPr/>
      </dsp:nvSpPr>
      <dsp:spPr>
        <a:xfrm>
          <a:off x="545469" y="794646"/>
          <a:ext cx="2048310" cy="30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endParaRPr lang="en-US" sz="1400" kern="1200" dirty="0">
            <a:latin typeface="微軟正黑體" panose="020B0604030504040204" pitchFamily="34" charset="-120"/>
            <a:ea typeface="微軟正黑體" panose="020B0604030504040204" pitchFamily="34" charset="-120"/>
          </a:endParaRPr>
        </a:p>
      </dsp:txBody>
      <dsp:txXfrm>
        <a:off x="545469" y="794646"/>
        <a:ext cx="2048310" cy="307246"/>
      </dsp:txXfrm>
    </dsp:sp>
    <dsp:sp modelId="{F35BD595-BACB-425B-B02E-C733871597ED}">
      <dsp:nvSpPr>
        <dsp:cNvPr id="0" name=""/>
        <dsp:cNvSpPr/>
      </dsp:nvSpPr>
      <dsp:spPr>
        <a:xfrm>
          <a:off x="545469" y="1131880"/>
          <a:ext cx="2048310" cy="380798"/>
        </a:xfrm>
        <a:prstGeom prst="rect">
          <a:avLst/>
        </a:prstGeom>
        <a:noFill/>
        <a:ln>
          <a:noFill/>
        </a:ln>
        <a:effectLst/>
      </dsp:spPr>
      <dsp:style>
        <a:lnRef idx="0">
          <a:scrgbClr r="0" g="0" b="0"/>
        </a:lnRef>
        <a:fillRef idx="0">
          <a:scrgbClr r="0" g="0" b="0"/>
        </a:fillRef>
        <a:effectRef idx="0">
          <a:scrgbClr r="0" g="0" b="0"/>
        </a:effectRef>
        <a:fontRef idx="minor"/>
      </dsp:style>
    </dsp:sp>
    <dsp:sp modelId="{D57A2C6F-F0B3-44DA-9C24-266CDCA3E8B0}">
      <dsp:nvSpPr>
        <dsp:cNvPr id="0" name=""/>
        <dsp:cNvSpPr/>
      </dsp:nvSpPr>
      <dsp:spPr>
        <a:xfrm>
          <a:off x="2509126" y="220219"/>
          <a:ext cx="716908" cy="716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D983CB-281F-430C-A7AA-38B27BCFCD00}">
      <dsp:nvSpPr>
        <dsp:cNvPr id="0" name=""/>
        <dsp:cNvSpPr/>
      </dsp:nvSpPr>
      <dsp:spPr>
        <a:xfrm>
          <a:off x="2416580" y="794646"/>
          <a:ext cx="2048310" cy="30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endParaRPr lang="en-US" sz="1400" kern="1200" dirty="0">
            <a:latin typeface="微軟正黑體" panose="020B0604030504040204" pitchFamily="34" charset="-120"/>
            <a:ea typeface="微軟正黑體" panose="020B0604030504040204" pitchFamily="34" charset="-120"/>
          </a:endParaRPr>
        </a:p>
      </dsp:txBody>
      <dsp:txXfrm>
        <a:off x="2416580" y="794646"/>
        <a:ext cx="2048310" cy="307246"/>
      </dsp:txXfrm>
    </dsp:sp>
    <dsp:sp modelId="{6CAB0AC1-AAA6-4FB2-8F4F-EC30EA0A132A}">
      <dsp:nvSpPr>
        <dsp:cNvPr id="0" name=""/>
        <dsp:cNvSpPr/>
      </dsp:nvSpPr>
      <dsp:spPr>
        <a:xfrm>
          <a:off x="2416580" y="1131880"/>
          <a:ext cx="2048310" cy="380798"/>
        </a:xfrm>
        <a:prstGeom prst="rect">
          <a:avLst/>
        </a:prstGeom>
        <a:noFill/>
        <a:ln>
          <a:noFill/>
        </a:ln>
        <a:effectLst/>
      </dsp:spPr>
      <dsp:style>
        <a:lnRef idx="0">
          <a:scrgbClr r="0" g="0" b="0"/>
        </a:lnRef>
        <a:fillRef idx="0">
          <a:scrgbClr r="0" g="0" b="0"/>
        </a:fillRef>
        <a:effectRef idx="0">
          <a:scrgbClr r="0" g="0" b="0"/>
        </a:effectRef>
        <a:fontRef idx="minor"/>
      </dsp:style>
    </dsp:sp>
    <dsp:sp modelId="{421BDA6E-53CC-450B-BC4D-1235B63DBCB9}">
      <dsp:nvSpPr>
        <dsp:cNvPr id="0" name=""/>
        <dsp:cNvSpPr/>
      </dsp:nvSpPr>
      <dsp:spPr>
        <a:xfrm>
          <a:off x="4975630" y="220219"/>
          <a:ext cx="716908" cy="7169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BE593-2F22-4A2B-8D79-01E17FE2418A}">
      <dsp:nvSpPr>
        <dsp:cNvPr id="0" name=""/>
        <dsp:cNvSpPr/>
      </dsp:nvSpPr>
      <dsp:spPr>
        <a:xfrm>
          <a:off x="4823344" y="794646"/>
          <a:ext cx="2048310" cy="30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endParaRPr lang="en-US" sz="1400" kern="1200" dirty="0">
            <a:latin typeface="微軟正黑體" panose="020B0604030504040204" pitchFamily="34" charset="-120"/>
            <a:ea typeface="微軟正黑體" panose="020B0604030504040204" pitchFamily="34" charset="-120"/>
          </a:endParaRPr>
        </a:p>
      </dsp:txBody>
      <dsp:txXfrm>
        <a:off x="4823344" y="794646"/>
        <a:ext cx="2048310" cy="307246"/>
      </dsp:txXfrm>
    </dsp:sp>
    <dsp:sp modelId="{9FD7A7B4-12F5-43D8-84C1-883ACA8F56A9}">
      <dsp:nvSpPr>
        <dsp:cNvPr id="0" name=""/>
        <dsp:cNvSpPr/>
      </dsp:nvSpPr>
      <dsp:spPr>
        <a:xfrm>
          <a:off x="4823344" y="1131880"/>
          <a:ext cx="2048310" cy="380798"/>
        </a:xfrm>
        <a:prstGeom prst="rect">
          <a:avLst/>
        </a:prstGeom>
        <a:noFill/>
        <a:ln>
          <a:noFill/>
        </a:ln>
        <a:effectLst/>
      </dsp:spPr>
      <dsp:style>
        <a:lnRef idx="0">
          <a:scrgbClr r="0" g="0" b="0"/>
        </a:lnRef>
        <a:fillRef idx="0">
          <a:scrgbClr r="0" g="0" b="0"/>
        </a:fillRef>
        <a:effectRef idx="0">
          <a:scrgbClr r="0" g="0" b="0"/>
        </a:effectRef>
        <a:fontRef idx="minor"/>
      </dsp:style>
    </dsp:sp>
    <dsp:sp modelId="{CA0DA66C-7862-4E0E-B792-9F0D15D37EB3}">
      <dsp:nvSpPr>
        <dsp:cNvPr id="0" name=""/>
        <dsp:cNvSpPr/>
      </dsp:nvSpPr>
      <dsp:spPr>
        <a:xfrm>
          <a:off x="7690135" y="220219"/>
          <a:ext cx="716908" cy="7169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ABF7E4-280D-49AF-98C4-32FB476B7333}">
      <dsp:nvSpPr>
        <dsp:cNvPr id="0" name=""/>
        <dsp:cNvSpPr/>
      </dsp:nvSpPr>
      <dsp:spPr>
        <a:xfrm>
          <a:off x="7230109" y="794646"/>
          <a:ext cx="2048310" cy="30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endParaRPr lang="en-US" sz="1400" kern="1200" dirty="0">
            <a:latin typeface="微軟正黑體" panose="020B0604030504040204" pitchFamily="34" charset="-120"/>
            <a:ea typeface="微軟正黑體" panose="020B0604030504040204" pitchFamily="34" charset="-120"/>
          </a:endParaRPr>
        </a:p>
      </dsp:txBody>
      <dsp:txXfrm>
        <a:off x="7230109" y="794646"/>
        <a:ext cx="2048310" cy="307246"/>
      </dsp:txXfrm>
    </dsp:sp>
    <dsp:sp modelId="{6A8D251D-61CE-4FD3-A933-9601D355C352}">
      <dsp:nvSpPr>
        <dsp:cNvPr id="0" name=""/>
        <dsp:cNvSpPr/>
      </dsp:nvSpPr>
      <dsp:spPr>
        <a:xfrm>
          <a:off x="7230109" y="1131880"/>
          <a:ext cx="2048310" cy="380798"/>
        </a:xfrm>
        <a:prstGeom prst="rect">
          <a:avLst/>
        </a:prstGeom>
        <a:noFill/>
        <a:ln>
          <a:noFill/>
        </a:ln>
        <a:effectLst/>
      </dsp:spPr>
      <dsp:style>
        <a:lnRef idx="0">
          <a:scrgbClr r="0" g="0" b="0"/>
        </a:lnRef>
        <a:fillRef idx="0">
          <a:scrgbClr r="0" g="0" b="0"/>
        </a:fillRef>
        <a:effectRef idx="0">
          <a:scrgbClr r="0" g="0" b="0"/>
        </a:effectRef>
        <a:fontRef idx="minor"/>
      </dsp:style>
    </dsp:sp>
    <dsp:sp modelId="{D0806C53-241C-4083-8C93-7F5E7C584966}">
      <dsp:nvSpPr>
        <dsp:cNvPr id="0" name=""/>
        <dsp:cNvSpPr/>
      </dsp:nvSpPr>
      <dsp:spPr>
        <a:xfrm>
          <a:off x="10133576" y="220219"/>
          <a:ext cx="716908" cy="7169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DA6D15-8D40-4CF0-BB7B-F44B510B558D}">
      <dsp:nvSpPr>
        <dsp:cNvPr id="0" name=""/>
        <dsp:cNvSpPr/>
      </dsp:nvSpPr>
      <dsp:spPr>
        <a:xfrm>
          <a:off x="9636873" y="794646"/>
          <a:ext cx="2048310" cy="30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endParaRPr lang="en-US" sz="1400" kern="1200" dirty="0">
            <a:latin typeface="微軟正黑體" panose="020B0604030504040204" pitchFamily="34" charset="-120"/>
            <a:ea typeface="微軟正黑體" panose="020B0604030504040204" pitchFamily="34" charset="-120"/>
          </a:endParaRPr>
        </a:p>
      </dsp:txBody>
      <dsp:txXfrm>
        <a:off x="9636873" y="794646"/>
        <a:ext cx="2048310" cy="307246"/>
      </dsp:txXfrm>
    </dsp:sp>
    <dsp:sp modelId="{BB0E249E-2A7C-4BCF-AF2A-146F634D1855}">
      <dsp:nvSpPr>
        <dsp:cNvPr id="0" name=""/>
        <dsp:cNvSpPr/>
      </dsp:nvSpPr>
      <dsp:spPr>
        <a:xfrm>
          <a:off x="9636873" y="1131880"/>
          <a:ext cx="2048310" cy="38079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B28F3-EB6E-4F52-83D3-74B795BE7441}">
      <dsp:nvSpPr>
        <dsp:cNvPr id="0" name=""/>
        <dsp:cNvSpPr/>
      </dsp:nvSpPr>
      <dsp:spPr>
        <a:xfrm>
          <a:off x="830" y="348998"/>
          <a:ext cx="1663447" cy="83172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defRPr b="1"/>
          </a:pPr>
          <a:r>
            <a:rPr lang="en-US" sz="1400" kern="1200" dirty="0">
              <a:latin typeface="微軟正黑體" panose="020B0604030504040204" pitchFamily="34" charset="-120"/>
              <a:ea typeface="微軟正黑體" panose="020B0604030504040204" pitchFamily="34" charset="-120"/>
            </a:rPr>
            <a:t>sensor</a:t>
          </a:r>
        </a:p>
      </dsp:txBody>
      <dsp:txXfrm>
        <a:off x="25190" y="373358"/>
        <a:ext cx="1614727" cy="783003"/>
      </dsp:txXfrm>
    </dsp:sp>
    <dsp:sp modelId="{88A827D9-9D4D-46BE-8357-4BB7984CD304}">
      <dsp:nvSpPr>
        <dsp:cNvPr id="0" name=""/>
        <dsp:cNvSpPr/>
      </dsp:nvSpPr>
      <dsp:spPr>
        <a:xfrm>
          <a:off x="167175" y="1180722"/>
          <a:ext cx="166344" cy="623792"/>
        </a:xfrm>
        <a:custGeom>
          <a:avLst/>
          <a:gdLst/>
          <a:ahLst/>
          <a:cxnLst/>
          <a:rect l="0" t="0" r="0" b="0"/>
          <a:pathLst>
            <a:path>
              <a:moveTo>
                <a:pt x="0" y="0"/>
              </a:moveTo>
              <a:lnTo>
                <a:pt x="0" y="623792"/>
              </a:lnTo>
              <a:lnTo>
                <a:pt x="166344" y="623792"/>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13B805-1157-41EC-829B-1B635276A60E}">
      <dsp:nvSpPr>
        <dsp:cNvPr id="0" name=""/>
        <dsp:cNvSpPr/>
      </dsp:nvSpPr>
      <dsp:spPr>
        <a:xfrm>
          <a:off x="333520" y="1388653"/>
          <a:ext cx="1330757" cy="83172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微軟正黑體" panose="020B0604030504040204" pitchFamily="34" charset="-120"/>
              <a:ea typeface="微軟正黑體" panose="020B0604030504040204" pitchFamily="34" charset="-120"/>
            </a:rPr>
            <a:t>camera</a:t>
          </a:r>
        </a:p>
      </dsp:txBody>
      <dsp:txXfrm>
        <a:off x="357880" y="1413013"/>
        <a:ext cx="1282037" cy="783003"/>
      </dsp:txXfrm>
    </dsp:sp>
    <dsp:sp modelId="{F74E05E5-8C80-4B2A-9123-16DC4A623D00}">
      <dsp:nvSpPr>
        <dsp:cNvPr id="0" name=""/>
        <dsp:cNvSpPr/>
      </dsp:nvSpPr>
      <dsp:spPr>
        <a:xfrm>
          <a:off x="2080140" y="348998"/>
          <a:ext cx="1663447" cy="83172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defRPr b="1"/>
          </a:pPr>
          <a:r>
            <a:rPr lang="en-US" sz="1400" kern="1200">
              <a:latin typeface="微軟正黑體" panose="020B0604030504040204" pitchFamily="34" charset="-120"/>
              <a:ea typeface="微軟正黑體" panose="020B0604030504040204" pitchFamily="34" charset="-120"/>
            </a:rPr>
            <a:t>Communication components</a:t>
          </a:r>
        </a:p>
      </dsp:txBody>
      <dsp:txXfrm>
        <a:off x="2104500" y="373358"/>
        <a:ext cx="1614727" cy="783003"/>
      </dsp:txXfrm>
    </dsp:sp>
    <dsp:sp modelId="{5AFD8CAB-2731-42E4-9738-FC3D24B8E6FF}">
      <dsp:nvSpPr>
        <dsp:cNvPr id="0" name=""/>
        <dsp:cNvSpPr/>
      </dsp:nvSpPr>
      <dsp:spPr>
        <a:xfrm>
          <a:off x="2246484" y="1180722"/>
          <a:ext cx="166344" cy="1165240"/>
        </a:xfrm>
        <a:custGeom>
          <a:avLst/>
          <a:gdLst/>
          <a:ahLst/>
          <a:cxnLst/>
          <a:rect l="0" t="0" r="0" b="0"/>
          <a:pathLst>
            <a:path>
              <a:moveTo>
                <a:pt x="0" y="0"/>
              </a:moveTo>
              <a:lnTo>
                <a:pt x="0" y="1165240"/>
              </a:lnTo>
              <a:lnTo>
                <a:pt x="166344" y="116524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E9F52A-DD40-496C-A9A5-8C5F46FCFC42}">
      <dsp:nvSpPr>
        <dsp:cNvPr id="0" name=""/>
        <dsp:cNvSpPr/>
      </dsp:nvSpPr>
      <dsp:spPr>
        <a:xfrm>
          <a:off x="2412829" y="1388653"/>
          <a:ext cx="2056020" cy="191461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t" anchorCtr="0">
          <a:noAutofit/>
        </a:bodyPr>
        <a:lstStyle/>
        <a:p>
          <a:pPr marL="0" lvl="0" indent="0" algn="l" defTabSz="533400">
            <a:lnSpc>
              <a:spcPct val="90000"/>
            </a:lnSpc>
            <a:spcBef>
              <a:spcPct val="0"/>
            </a:spcBef>
            <a:spcAft>
              <a:spcPct val="35000"/>
            </a:spcAft>
            <a:buNone/>
          </a:pPr>
          <a:r>
            <a:rPr lang="en-US" sz="1200" kern="1200" dirty="0">
              <a:latin typeface="微軟正黑體" panose="020B0604030504040204" pitchFamily="34" charset="-120"/>
              <a:ea typeface="微軟正黑體" panose="020B0604030504040204" pitchFamily="34" charset="-120"/>
            </a:rPr>
            <a:t>IEEE 802.11n standard</a:t>
          </a:r>
        </a:p>
        <a:p>
          <a:pPr marL="114300" lvl="1" indent="-114300" algn="l" defTabSz="533400">
            <a:lnSpc>
              <a:spcPct val="90000"/>
            </a:lnSpc>
            <a:spcBef>
              <a:spcPct val="0"/>
            </a:spcBef>
            <a:spcAft>
              <a:spcPct val="15000"/>
            </a:spcAft>
            <a:buChar char="•"/>
          </a:pPr>
          <a:r>
            <a:rPr lang="en-US" sz="1200" kern="1200" dirty="0">
              <a:latin typeface="微軟正黑體" panose="020B0604030504040204" pitchFamily="34" charset="-120"/>
              <a:ea typeface="微軟正黑體" panose="020B0604030504040204" pitchFamily="34" charset="-120"/>
            </a:rPr>
            <a:t>Wireless communication technology for high-speed data transfer in various applications</a:t>
          </a:r>
        </a:p>
      </dsp:txBody>
      <dsp:txXfrm>
        <a:off x="2468906" y="1444730"/>
        <a:ext cx="1943866" cy="1802465"/>
      </dsp:txXfrm>
    </dsp:sp>
    <dsp:sp modelId="{37812DD9-52EE-4033-BA73-93AF56D98146}">
      <dsp:nvSpPr>
        <dsp:cNvPr id="0" name=""/>
        <dsp:cNvSpPr/>
      </dsp:nvSpPr>
      <dsp:spPr>
        <a:xfrm>
          <a:off x="4552022" y="348998"/>
          <a:ext cx="1663447" cy="83172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defRPr b="1"/>
          </a:pPr>
          <a:r>
            <a:rPr lang="en-US" sz="1400" kern="1200">
              <a:latin typeface="微軟正黑體" panose="020B0604030504040204" pitchFamily="34" charset="-120"/>
              <a:ea typeface="微軟正黑體" panose="020B0604030504040204" pitchFamily="34" charset="-120"/>
            </a:rPr>
            <a:t>Control and drive</a:t>
          </a:r>
        </a:p>
      </dsp:txBody>
      <dsp:txXfrm>
        <a:off x="4576382" y="373358"/>
        <a:ext cx="1614727" cy="783003"/>
      </dsp:txXfrm>
    </dsp:sp>
    <dsp:sp modelId="{45C5C164-108E-4D50-97AE-4B415CE17C80}">
      <dsp:nvSpPr>
        <dsp:cNvPr id="0" name=""/>
        <dsp:cNvSpPr/>
      </dsp:nvSpPr>
      <dsp:spPr>
        <a:xfrm>
          <a:off x="4718367" y="1180722"/>
          <a:ext cx="166344" cy="626196"/>
        </a:xfrm>
        <a:custGeom>
          <a:avLst/>
          <a:gdLst/>
          <a:ahLst/>
          <a:cxnLst/>
          <a:rect l="0" t="0" r="0" b="0"/>
          <a:pathLst>
            <a:path>
              <a:moveTo>
                <a:pt x="0" y="0"/>
              </a:moveTo>
              <a:lnTo>
                <a:pt x="0" y="626196"/>
              </a:lnTo>
              <a:lnTo>
                <a:pt x="166344" y="6261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F7CAD4-1183-4F5C-8A93-3B02EA4CA74F}">
      <dsp:nvSpPr>
        <dsp:cNvPr id="0" name=""/>
        <dsp:cNvSpPr/>
      </dsp:nvSpPr>
      <dsp:spPr>
        <a:xfrm>
          <a:off x="4884712" y="1388653"/>
          <a:ext cx="2101785" cy="83653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en-US" sz="1200" kern="1200">
              <a:latin typeface="微軟正黑體" panose="020B0604030504040204" pitchFamily="34" charset="-120"/>
              <a:ea typeface="微軟正黑體" panose="020B0604030504040204" pitchFamily="34" charset="-120"/>
            </a:rPr>
            <a:t>Drive-by-wire system</a:t>
          </a:r>
        </a:p>
      </dsp:txBody>
      <dsp:txXfrm>
        <a:off x="4909213" y="1413154"/>
        <a:ext cx="2052783" cy="787529"/>
      </dsp:txXfrm>
    </dsp:sp>
    <dsp:sp modelId="{71C4703C-46CD-431D-BE66-F03C434E7E1D}">
      <dsp:nvSpPr>
        <dsp:cNvPr id="0" name=""/>
        <dsp:cNvSpPr/>
      </dsp:nvSpPr>
      <dsp:spPr>
        <a:xfrm>
          <a:off x="4718367" y="1180722"/>
          <a:ext cx="166344" cy="1692154"/>
        </a:xfrm>
        <a:custGeom>
          <a:avLst/>
          <a:gdLst/>
          <a:ahLst/>
          <a:cxnLst/>
          <a:rect l="0" t="0" r="0" b="0"/>
          <a:pathLst>
            <a:path>
              <a:moveTo>
                <a:pt x="0" y="0"/>
              </a:moveTo>
              <a:lnTo>
                <a:pt x="0" y="1692154"/>
              </a:lnTo>
              <a:lnTo>
                <a:pt x="166344" y="169215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78C52E-E05E-4417-8C31-0A590A98A249}">
      <dsp:nvSpPr>
        <dsp:cNvPr id="0" name=""/>
        <dsp:cNvSpPr/>
      </dsp:nvSpPr>
      <dsp:spPr>
        <a:xfrm>
          <a:off x="4884712" y="2433115"/>
          <a:ext cx="2098152" cy="87952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微軟正黑體" panose="020B0604030504040204" pitchFamily="34" charset="-120"/>
              <a:ea typeface="微軟正黑體" panose="020B0604030504040204" pitchFamily="34" charset="-120"/>
            </a:rPr>
            <a:t>Electronic control of accelerator, brake and steering systems</a:t>
          </a:r>
        </a:p>
      </dsp:txBody>
      <dsp:txXfrm>
        <a:off x="4910472" y="2458875"/>
        <a:ext cx="2046632" cy="828002"/>
      </dsp:txXfrm>
    </dsp:sp>
    <dsp:sp modelId="{8A433B7A-2494-4B8C-9462-796D11D1CF48}">
      <dsp:nvSpPr>
        <dsp:cNvPr id="0" name=""/>
        <dsp:cNvSpPr/>
      </dsp:nvSpPr>
      <dsp:spPr>
        <a:xfrm>
          <a:off x="6940550" y="348998"/>
          <a:ext cx="2309047" cy="88661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defRPr b="1"/>
          </a:pPr>
          <a:r>
            <a:rPr lang="en-US" sz="1400" kern="1200" dirty="0">
              <a:latin typeface="微軟正黑體" panose="020B0604030504040204" pitchFamily="34" charset="-120"/>
              <a:ea typeface="微軟正黑體" panose="020B0604030504040204" pitchFamily="34" charset="-120"/>
            </a:rPr>
            <a:t>Communication with Vehicle Control Unit (VCU)</a:t>
          </a:r>
        </a:p>
      </dsp:txBody>
      <dsp:txXfrm>
        <a:off x="6966518" y="374966"/>
        <a:ext cx="2257111" cy="834681"/>
      </dsp:txXfrm>
    </dsp:sp>
    <dsp:sp modelId="{21BAC2B8-6CCA-45E7-8C82-29C82C903358}">
      <dsp:nvSpPr>
        <dsp:cNvPr id="0" name=""/>
        <dsp:cNvSpPr/>
      </dsp:nvSpPr>
      <dsp:spPr>
        <a:xfrm>
          <a:off x="7171455" y="1235616"/>
          <a:ext cx="225235" cy="1273996"/>
        </a:xfrm>
        <a:custGeom>
          <a:avLst/>
          <a:gdLst/>
          <a:ahLst/>
          <a:cxnLst/>
          <a:rect l="0" t="0" r="0" b="0"/>
          <a:pathLst>
            <a:path>
              <a:moveTo>
                <a:pt x="0" y="0"/>
              </a:moveTo>
              <a:lnTo>
                <a:pt x="0" y="1273996"/>
              </a:lnTo>
              <a:lnTo>
                <a:pt x="225235" y="127399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997E46-B4A9-4CD1-84E8-808059D9BA18}">
      <dsp:nvSpPr>
        <dsp:cNvPr id="0" name=""/>
        <dsp:cNvSpPr/>
      </dsp:nvSpPr>
      <dsp:spPr>
        <a:xfrm>
          <a:off x="7396690" y="1388486"/>
          <a:ext cx="1913762" cy="2242252"/>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dirty="0">
              <a:latin typeface="微軟正黑體" panose="020B0604030504040204" pitchFamily="34" charset="-120"/>
              <a:ea typeface="微軟正黑體" panose="020B0604030504040204" pitchFamily="34" charset="-120"/>
            </a:rPr>
            <a:t>VCU receives processed data from perception and processing modules</a:t>
          </a:r>
          <a:r>
            <a:rPr lang="en-US" altLang="zh-TW" sz="1200" kern="1200" dirty="0">
              <a:latin typeface="微軟正黑體" panose="020B0604030504040204" pitchFamily="34" charset="-120"/>
              <a:ea typeface="微軟正黑體" panose="020B0604030504040204" pitchFamily="34" charset="-120"/>
            </a:rPr>
            <a:t>.</a:t>
          </a:r>
          <a:endParaRPr lang="en-US" sz="1200" kern="1200" dirty="0">
            <a:latin typeface="微軟正黑體" panose="020B0604030504040204" pitchFamily="34" charset="-120"/>
            <a:ea typeface="微軟正黑體" panose="020B0604030504040204" pitchFamily="34" charset="-120"/>
          </a:endParaRPr>
        </a:p>
        <a:p>
          <a:pPr marL="0" lvl="0" indent="0" algn="l" defTabSz="533400">
            <a:lnSpc>
              <a:spcPct val="90000"/>
            </a:lnSpc>
            <a:spcBef>
              <a:spcPct val="0"/>
            </a:spcBef>
            <a:spcAft>
              <a:spcPct val="35000"/>
            </a:spcAft>
            <a:buFont typeface="Arial" panose="020B0604020202020204" pitchFamily="34" charset="0"/>
            <a:buNone/>
          </a:pPr>
          <a:r>
            <a:rPr lang="en-US" sz="1200" kern="1200" dirty="0">
              <a:latin typeface="微軟正黑體" panose="020B0604030504040204" pitchFamily="34" charset="-120"/>
              <a:ea typeface="微軟正黑體" panose="020B0604030504040204" pitchFamily="34" charset="-120"/>
            </a:rPr>
            <a:t>Sends control signals to actuators for vehicle maneuvering</a:t>
          </a:r>
          <a:r>
            <a:rPr lang="en-US" altLang="zh-TW" sz="1200" kern="1200" dirty="0">
              <a:latin typeface="微軟正黑體" panose="020B0604030504040204" pitchFamily="34" charset="-120"/>
              <a:ea typeface="微軟正黑體" panose="020B0604030504040204" pitchFamily="34" charset="-120"/>
            </a:rPr>
            <a:t>.</a:t>
          </a:r>
          <a:endParaRPr lang="en-US" sz="1200" kern="1200" dirty="0">
            <a:latin typeface="微軟正黑體" panose="020B0604030504040204" pitchFamily="34" charset="-120"/>
            <a:ea typeface="微軟正黑體" panose="020B0604030504040204" pitchFamily="34" charset="-120"/>
          </a:endParaRPr>
        </a:p>
      </dsp:txBody>
      <dsp:txXfrm>
        <a:off x="7452742" y="1444538"/>
        <a:ext cx="1801658" cy="2130148"/>
      </dsp:txXfrm>
    </dsp:sp>
    <dsp:sp modelId="{348F63A7-3775-4C64-9A7B-B07D832C63E5}">
      <dsp:nvSpPr>
        <dsp:cNvPr id="0" name=""/>
        <dsp:cNvSpPr/>
      </dsp:nvSpPr>
      <dsp:spPr>
        <a:xfrm>
          <a:off x="9665460" y="348998"/>
          <a:ext cx="1663447" cy="83172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defRPr b="1"/>
          </a:pPr>
          <a:r>
            <a:rPr lang="en-US" sz="1400" kern="1200" dirty="0">
              <a:latin typeface="微軟正黑體" panose="020B0604030504040204" pitchFamily="34" charset="-120"/>
              <a:ea typeface="微軟正黑體" panose="020B0604030504040204" pitchFamily="34" charset="-120"/>
            </a:rPr>
            <a:t>Human Machine Interface (HMI)</a:t>
          </a:r>
        </a:p>
      </dsp:txBody>
      <dsp:txXfrm>
        <a:off x="9689820" y="373358"/>
        <a:ext cx="1614727" cy="783003"/>
      </dsp:txXfrm>
    </dsp:sp>
    <dsp:sp modelId="{700AD765-315B-4093-B7D9-F8F0158FFFD1}">
      <dsp:nvSpPr>
        <dsp:cNvPr id="0" name=""/>
        <dsp:cNvSpPr/>
      </dsp:nvSpPr>
      <dsp:spPr>
        <a:xfrm>
          <a:off x="9831804" y="1180722"/>
          <a:ext cx="166344" cy="1327713"/>
        </a:xfrm>
        <a:custGeom>
          <a:avLst/>
          <a:gdLst/>
          <a:ahLst/>
          <a:cxnLst/>
          <a:rect l="0" t="0" r="0" b="0"/>
          <a:pathLst>
            <a:path>
              <a:moveTo>
                <a:pt x="0" y="0"/>
              </a:moveTo>
              <a:lnTo>
                <a:pt x="0" y="1327713"/>
              </a:lnTo>
              <a:lnTo>
                <a:pt x="166344" y="132771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B56144-6790-495E-8794-E71457B96569}">
      <dsp:nvSpPr>
        <dsp:cNvPr id="0" name=""/>
        <dsp:cNvSpPr/>
      </dsp:nvSpPr>
      <dsp:spPr>
        <a:xfrm>
          <a:off x="9998149" y="1388653"/>
          <a:ext cx="1829978" cy="2239565"/>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t" anchorCtr="0">
          <a:noAutofit/>
        </a:bodyPr>
        <a:lstStyle/>
        <a:p>
          <a:pPr marL="0" lvl="0" indent="0" algn="l" defTabSz="533400">
            <a:lnSpc>
              <a:spcPct val="90000"/>
            </a:lnSpc>
            <a:spcBef>
              <a:spcPct val="0"/>
            </a:spcBef>
            <a:spcAft>
              <a:spcPct val="35000"/>
            </a:spcAft>
            <a:buNone/>
          </a:pPr>
          <a:r>
            <a:rPr lang="en-US" sz="1200" kern="1200">
              <a:latin typeface="微軟正黑體" panose="020B0604030504040204" pitchFamily="34" charset="-120"/>
              <a:ea typeface="微軟正黑體" panose="020B0604030504040204" pitchFamily="34" charset="-120"/>
            </a:rPr>
            <a:t>The screen displays</a:t>
          </a:r>
        </a:p>
        <a:p>
          <a:pPr marL="114300" lvl="1" indent="-114300" algn="l" defTabSz="533400">
            <a:lnSpc>
              <a:spcPct val="90000"/>
            </a:lnSpc>
            <a:spcBef>
              <a:spcPct val="0"/>
            </a:spcBef>
            <a:spcAft>
              <a:spcPct val="15000"/>
            </a:spcAft>
            <a:buChar char="•"/>
          </a:pPr>
          <a:r>
            <a:rPr lang="en-US" sz="1200" kern="1200" dirty="0">
              <a:latin typeface="微軟正黑體" panose="020B0604030504040204" pitchFamily="34" charset="-120"/>
              <a:ea typeface="微軟正黑體" panose="020B0604030504040204" pitchFamily="34" charset="-120"/>
            </a:rPr>
            <a:t>Dashboard screen displays relevant information to driver</a:t>
          </a:r>
          <a:r>
            <a:rPr lang="en-US" altLang="zh-TW" sz="1200" kern="1200" dirty="0">
              <a:latin typeface="微軟正黑體" panose="020B0604030504040204" pitchFamily="34" charset="-120"/>
              <a:ea typeface="微軟正黑體" panose="020B0604030504040204" pitchFamily="34" charset="-120"/>
            </a:rPr>
            <a:t>.</a:t>
          </a:r>
          <a:endParaRPr lang="en-US" sz="1200" kern="1200" dirty="0">
            <a:latin typeface="微軟正黑體" panose="020B0604030504040204" pitchFamily="34" charset="-120"/>
            <a:ea typeface="微軟正黑體" panose="020B0604030504040204" pitchFamily="34" charset="-120"/>
          </a:endParaRPr>
        </a:p>
        <a:p>
          <a:pPr marL="114300" lvl="1" indent="-114300" algn="l" defTabSz="533400">
            <a:lnSpc>
              <a:spcPct val="90000"/>
            </a:lnSpc>
            <a:spcBef>
              <a:spcPct val="0"/>
            </a:spcBef>
            <a:spcAft>
              <a:spcPct val="15000"/>
            </a:spcAft>
            <a:buChar char="•"/>
          </a:pPr>
          <a:r>
            <a:rPr lang="en-US" sz="1200" kern="1200" dirty="0">
              <a:latin typeface="微軟正黑體" panose="020B0604030504040204" pitchFamily="34" charset="-120"/>
              <a:ea typeface="微軟正黑體" panose="020B0604030504040204" pitchFamily="34" charset="-120"/>
            </a:rPr>
            <a:t>Real-time update of vehicle status</a:t>
          </a:r>
          <a:r>
            <a:rPr lang="zh-TW" altLang="en-US" sz="1200" kern="1200" dirty="0">
              <a:latin typeface="微軟正黑體" panose="020B0604030504040204" pitchFamily="34" charset="-120"/>
              <a:ea typeface="微軟正黑體" panose="020B0604030504040204" pitchFamily="34" charset="-120"/>
            </a:rPr>
            <a:t> </a:t>
          </a:r>
          <a:r>
            <a:rPr lang="en-US" sz="1200" kern="1200" dirty="0">
              <a:latin typeface="微軟正黑體" panose="020B0604030504040204" pitchFamily="34" charset="-120"/>
              <a:ea typeface="微軟正黑體" panose="020B0604030504040204" pitchFamily="34" charset="-120"/>
            </a:rPr>
            <a:t>and route</a:t>
          </a:r>
          <a:r>
            <a:rPr lang="en-US" altLang="zh-TW" sz="1200" kern="1200" dirty="0">
              <a:latin typeface="微軟正黑體" panose="020B0604030504040204" pitchFamily="34" charset="-120"/>
              <a:ea typeface="微軟正黑體" panose="020B0604030504040204" pitchFamily="34" charset="-120"/>
            </a:rPr>
            <a:t>.</a:t>
          </a:r>
          <a:endParaRPr lang="en-US" sz="1200" kern="1200" dirty="0">
            <a:latin typeface="微軟正黑體" panose="020B0604030504040204" pitchFamily="34" charset="-120"/>
            <a:ea typeface="微軟正黑體" panose="020B0604030504040204" pitchFamily="34" charset="-120"/>
          </a:endParaRPr>
        </a:p>
      </dsp:txBody>
      <dsp:txXfrm>
        <a:off x="10051747" y="1442251"/>
        <a:ext cx="1722782" cy="2132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8DE69-864F-48CF-A5A4-3D2371DFFE94}">
      <dsp:nvSpPr>
        <dsp:cNvPr id="0" name=""/>
        <dsp:cNvSpPr/>
      </dsp:nvSpPr>
      <dsp:spPr>
        <a:xfrm>
          <a:off x="0" y="410084"/>
          <a:ext cx="542790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6FDB79-6361-452A-A3C4-54DFC9937A66}">
      <dsp:nvSpPr>
        <dsp:cNvPr id="0" name=""/>
        <dsp:cNvSpPr/>
      </dsp:nvSpPr>
      <dsp:spPr>
        <a:xfrm>
          <a:off x="271395" y="188684"/>
          <a:ext cx="3799534"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13" tIns="0" rIns="143613" bIns="0" numCol="1" spcCol="1270" anchor="ctr" anchorCtr="0">
          <a:noAutofit/>
        </a:bodyPr>
        <a:lstStyle/>
        <a:p>
          <a:pPr marL="0" lvl="0" indent="0" algn="l" defTabSz="666750">
            <a:lnSpc>
              <a:spcPct val="90000"/>
            </a:lnSpc>
            <a:spcBef>
              <a:spcPct val="0"/>
            </a:spcBef>
            <a:spcAft>
              <a:spcPct val="35000"/>
            </a:spcAft>
            <a:buNone/>
          </a:pPr>
          <a:r>
            <a:rPr lang="zh-TW" sz="1500" kern="1200" dirty="0">
              <a:latin typeface="微軟正黑體" panose="020B0604030504040204" pitchFamily="34" charset="-120"/>
              <a:ea typeface="微軟正黑體" panose="020B0604030504040204" pitchFamily="34" charset="-120"/>
            </a:rPr>
            <a:t>將手機連線至</a:t>
          </a:r>
          <a:r>
            <a:rPr lang="en-US" sz="1500" kern="1200" dirty="0" err="1">
              <a:latin typeface="微軟正黑體" panose="020B0604030504040204" pitchFamily="34" charset="-120"/>
              <a:ea typeface="微軟正黑體" panose="020B0604030504040204" pitchFamily="34" charset="-120"/>
            </a:rPr>
            <a:t>WiFi</a:t>
          </a:r>
          <a:r>
            <a:rPr lang="en-US" sz="1500" kern="1200" dirty="0">
              <a:latin typeface="微軟正黑體" panose="020B0604030504040204" pitchFamily="34" charset="-120"/>
              <a:ea typeface="微軟正黑體" panose="020B0604030504040204" pitchFamily="34" charset="-120"/>
            </a:rPr>
            <a:t> Station</a:t>
          </a:r>
          <a:r>
            <a:rPr lang="zh-TW" sz="1500" kern="1200" dirty="0">
              <a:latin typeface="微軟正黑體" panose="020B0604030504040204" pitchFamily="34" charset="-120"/>
              <a:ea typeface="微軟正黑體" panose="020B0604030504040204" pitchFamily="34" charset="-120"/>
            </a:rPr>
            <a:t>。</a:t>
          </a:r>
          <a:endParaRPr lang="en-US" sz="1500" kern="1200" dirty="0">
            <a:latin typeface="微軟正黑體" panose="020B0604030504040204" pitchFamily="34" charset="-120"/>
            <a:ea typeface="微軟正黑體" panose="020B0604030504040204" pitchFamily="34" charset="-120"/>
          </a:endParaRPr>
        </a:p>
      </dsp:txBody>
      <dsp:txXfrm>
        <a:off x="293011" y="210300"/>
        <a:ext cx="3756302" cy="399568"/>
      </dsp:txXfrm>
    </dsp:sp>
    <dsp:sp modelId="{7AFD1F96-7A92-4CFE-B0BC-173073B16098}">
      <dsp:nvSpPr>
        <dsp:cNvPr id="0" name=""/>
        <dsp:cNvSpPr/>
      </dsp:nvSpPr>
      <dsp:spPr>
        <a:xfrm>
          <a:off x="0" y="1090485"/>
          <a:ext cx="542790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386226-353E-4E37-B4B7-B5198E9AADB5}">
      <dsp:nvSpPr>
        <dsp:cNvPr id="0" name=""/>
        <dsp:cNvSpPr/>
      </dsp:nvSpPr>
      <dsp:spPr>
        <a:xfrm>
          <a:off x="271395" y="869084"/>
          <a:ext cx="3799534"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13" tIns="0" rIns="143613" bIns="0" numCol="1" spcCol="1270" anchor="ctr" anchorCtr="0">
          <a:noAutofit/>
        </a:bodyPr>
        <a:lstStyle/>
        <a:p>
          <a:pPr marL="0" lvl="0" indent="0" algn="l" defTabSz="666750">
            <a:lnSpc>
              <a:spcPct val="90000"/>
            </a:lnSpc>
            <a:spcBef>
              <a:spcPct val="0"/>
            </a:spcBef>
            <a:spcAft>
              <a:spcPct val="35000"/>
            </a:spcAft>
            <a:buNone/>
          </a:pPr>
          <a:r>
            <a:rPr lang="zh-TW" sz="1500" kern="1200">
              <a:latin typeface="微軟正黑體" panose="020B0604030504040204" pitchFamily="34" charset="-120"/>
              <a:ea typeface="微軟正黑體" panose="020B0604030504040204" pitchFamily="34" charset="-120"/>
            </a:rPr>
            <a:t>由手機發送控制請求。</a:t>
          </a:r>
          <a:endParaRPr lang="en-US" sz="1500" kern="1200">
            <a:latin typeface="微軟正黑體" panose="020B0604030504040204" pitchFamily="34" charset="-120"/>
            <a:ea typeface="微軟正黑體" panose="020B0604030504040204" pitchFamily="34" charset="-120"/>
          </a:endParaRPr>
        </a:p>
      </dsp:txBody>
      <dsp:txXfrm>
        <a:off x="293011" y="890700"/>
        <a:ext cx="3756302" cy="399568"/>
      </dsp:txXfrm>
    </dsp:sp>
    <dsp:sp modelId="{F9B6C0BB-46B7-431A-9D52-2CBAA9B109E0}">
      <dsp:nvSpPr>
        <dsp:cNvPr id="0" name=""/>
        <dsp:cNvSpPr/>
      </dsp:nvSpPr>
      <dsp:spPr>
        <a:xfrm>
          <a:off x="0" y="1770885"/>
          <a:ext cx="542790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178154-380E-442E-A016-BB66FED3AE4D}">
      <dsp:nvSpPr>
        <dsp:cNvPr id="0" name=""/>
        <dsp:cNvSpPr/>
      </dsp:nvSpPr>
      <dsp:spPr>
        <a:xfrm>
          <a:off x="271395" y="1549485"/>
          <a:ext cx="3799534"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13" tIns="0" rIns="143613" bIns="0" numCol="1" spcCol="1270" anchor="ctr" anchorCtr="0">
          <a:noAutofit/>
        </a:bodyPr>
        <a:lstStyle/>
        <a:p>
          <a:pPr marL="0" lvl="0" indent="0" algn="l" defTabSz="666750">
            <a:lnSpc>
              <a:spcPct val="90000"/>
            </a:lnSpc>
            <a:spcBef>
              <a:spcPct val="0"/>
            </a:spcBef>
            <a:spcAft>
              <a:spcPct val="35000"/>
            </a:spcAft>
            <a:buNone/>
          </a:pPr>
          <a:r>
            <a:rPr lang="zh-TW" sz="1500" kern="1200">
              <a:latin typeface="微軟正黑體" panose="020B0604030504040204" pitchFamily="34" charset="-120"/>
              <a:ea typeface="微軟正黑體" panose="020B0604030504040204" pitchFamily="34" charset="-120"/>
            </a:rPr>
            <a:t>透過</a:t>
          </a:r>
          <a:r>
            <a:rPr lang="en-US" sz="1500" kern="1200">
              <a:latin typeface="微軟正黑體" panose="020B0604030504040204" pitchFamily="34" charset="-120"/>
              <a:ea typeface="微軟正黑體" panose="020B0604030504040204" pitchFamily="34" charset="-120"/>
            </a:rPr>
            <a:t>WebServer</a:t>
          </a:r>
          <a:r>
            <a:rPr lang="zh-TW" sz="1500" kern="1200">
              <a:latin typeface="微軟正黑體" panose="020B0604030504040204" pitchFamily="34" charset="-120"/>
              <a:ea typeface="微軟正黑體" panose="020B0604030504040204" pitchFamily="34" charset="-120"/>
            </a:rPr>
            <a:t>控制</a:t>
          </a:r>
          <a:r>
            <a:rPr lang="en-US" sz="1500" kern="1200">
              <a:latin typeface="微軟正黑體" panose="020B0604030504040204" pitchFamily="34" charset="-120"/>
              <a:ea typeface="微軟正黑體" panose="020B0604030504040204" pitchFamily="34" charset="-120"/>
            </a:rPr>
            <a:t>Agent</a:t>
          </a:r>
          <a:r>
            <a:rPr lang="zh-TW" sz="1500" kern="1200">
              <a:latin typeface="微軟正黑體" panose="020B0604030504040204" pitchFamily="34" charset="-120"/>
              <a:ea typeface="微軟正黑體" panose="020B0604030504040204" pitchFamily="34" charset="-120"/>
            </a:rPr>
            <a:t>執行請求。</a:t>
          </a:r>
          <a:endParaRPr lang="en-US" sz="1500" kern="1200">
            <a:latin typeface="微軟正黑體" panose="020B0604030504040204" pitchFamily="34" charset="-120"/>
            <a:ea typeface="微軟正黑體" panose="020B0604030504040204" pitchFamily="34" charset="-120"/>
          </a:endParaRPr>
        </a:p>
      </dsp:txBody>
      <dsp:txXfrm>
        <a:off x="293011" y="1571101"/>
        <a:ext cx="3756302" cy="399568"/>
      </dsp:txXfrm>
    </dsp:sp>
    <dsp:sp modelId="{7CE60F6E-1D48-4D1E-96A8-8AE50CA817F1}">
      <dsp:nvSpPr>
        <dsp:cNvPr id="0" name=""/>
        <dsp:cNvSpPr/>
      </dsp:nvSpPr>
      <dsp:spPr>
        <a:xfrm>
          <a:off x="0" y="2451285"/>
          <a:ext cx="542790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5E8715-96F5-4086-BFD2-1F78101DB26F}">
      <dsp:nvSpPr>
        <dsp:cNvPr id="0" name=""/>
        <dsp:cNvSpPr/>
      </dsp:nvSpPr>
      <dsp:spPr>
        <a:xfrm>
          <a:off x="271395" y="2229885"/>
          <a:ext cx="3799534"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13" tIns="0" rIns="143613" bIns="0" numCol="1" spcCol="1270" anchor="ctr" anchorCtr="0">
          <a:noAutofit/>
        </a:bodyPr>
        <a:lstStyle/>
        <a:p>
          <a:pPr marL="0" lvl="0" indent="0" algn="l" defTabSz="666750">
            <a:lnSpc>
              <a:spcPct val="90000"/>
            </a:lnSpc>
            <a:spcBef>
              <a:spcPct val="0"/>
            </a:spcBef>
            <a:spcAft>
              <a:spcPct val="35000"/>
            </a:spcAft>
            <a:buNone/>
          </a:pPr>
          <a:r>
            <a:rPr lang="zh-TW" sz="1500" kern="1200" dirty="0">
              <a:latin typeface="微軟正黑體" panose="020B0604030504040204" pitchFamily="34" charset="-120"/>
              <a:ea typeface="微軟正黑體" panose="020B0604030504040204" pitchFamily="34" charset="-120"/>
            </a:rPr>
            <a:t>由</a:t>
          </a:r>
          <a:r>
            <a:rPr lang="en-US" altLang="zh-TW" sz="1500" kern="1200" dirty="0">
              <a:latin typeface="微軟正黑體" panose="020B0604030504040204" pitchFamily="34" charset="-120"/>
              <a:ea typeface="微軟正黑體" panose="020B0604030504040204" pitchFamily="34" charset="-120"/>
            </a:rPr>
            <a:t>A</a:t>
          </a:r>
          <a:r>
            <a:rPr lang="en-US" sz="1500" kern="1200" dirty="0">
              <a:latin typeface="微軟正黑體" panose="020B0604030504040204" pitchFamily="34" charset="-120"/>
              <a:ea typeface="微軟正黑體" panose="020B0604030504040204" pitchFamily="34" charset="-120"/>
            </a:rPr>
            <a:t>gent</a:t>
          </a:r>
          <a:r>
            <a:rPr lang="zh-TW" sz="1500" kern="1200" dirty="0">
              <a:latin typeface="微軟正黑體" panose="020B0604030504040204" pitchFamily="34" charset="-120"/>
              <a:ea typeface="微軟正黑體" panose="020B0604030504040204" pitchFamily="34" charset="-120"/>
            </a:rPr>
            <a:t>接收</a:t>
          </a:r>
          <a:r>
            <a:rPr lang="en-US" sz="1500" kern="1200" dirty="0">
              <a:latin typeface="微軟正黑體" panose="020B0604030504040204" pitchFamily="34" charset="-120"/>
              <a:ea typeface="微軟正黑體" panose="020B0604030504040204" pitchFamily="34" charset="-120"/>
            </a:rPr>
            <a:t>OV2640</a:t>
          </a:r>
          <a:r>
            <a:rPr lang="zh-TW" sz="1500" kern="1200" dirty="0">
              <a:latin typeface="微軟正黑體" panose="020B0604030504040204" pitchFamily="34" charset="-120"/>
              <a:ea typeface="微軟正黑體" panose="020B0604030504040204" pitchFamily="34" charset="-120"/>
            </a:rPr>
            <a:t>，並回傳至</a:t>
          </a:r>
          <a:r>
            <a:rPr lang="en-US" sz="1500" kern="1200" dirty="0">
              <a:latin typeface="微軟正黑體" panose="020B0604030504040204" pitchFamily="34" charset="-120"/>
              <a:ea typeface="微軟正黑體" panose="020B0604030504040204" pitchFamily="34" charset="-120"/>
            </a:rPr>
            <a:t>Server</a:t>
          </a:r>
          <a:r>
            <a:rPr lang="zh-TW" sz="1500" kern="1200" dirty="0">
              <a:latin typeface="微軟正黑體" panose="020B0604030504040204" pitchFamily="34" charset="-120"/>
              <a:ea typeface="微軟正黑體" panose="020B0604030504040204" pitchFamily="34" charset="-120"/>
            </a:rPr>
            <a:t>。</a:t>
          </a:r>
          <a:endParaRPr lang="en-US" sz="1500" kern="1200" dirty="0">
            <a:latin typeface="微軟正黑體" panose="020B0604030504040204" pitchFamily="34" charset="-120"/>
            <a:ea typeface="微軟正黑體" panose="020B0604030504040204" pitchFamily="34" charset="-120"/>
          </a:endParaRPr>
        </a:p>
      </dsp:txBody>
      <dsp:txXfrm>
        <a:off x="293011" y="2251501"/>
        <a:ext cx="3756302" cy="399568"/>
      </dsp:txXfrm>
    </dsp:sp>
    <dsp:sp modelId="{BB864B15-A251-4D9E-B68F-05F79F217D07}">
      <dsp:nvSpPr>
        <dsp:cNvPr id="0" name=""/>
        <dsp:cNvSpPr/>
      </dsp:nvSpPr>
      <dsp:spPr>
        <a:xfrm>
          <a:off x="0" y="3131685"/>
          <a:ext cx="542790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5BB808-6DE0-46D4-B935-6E0717D76185}">
      <dsp:nvSpPr>
        <dsp:cNvPr id="0" name=""/>
        <dsp:cNvSpPr/>
      </dsp:nvSpPr>
      <dsp:spPr>
        <a:xfrm>
          <a:off x="271395" y="2910285"/>
          <a:ext cx="3799534"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13" tIns="0" rIns="143613" bIns="0" numCol="1" spcCol="1270" anchor="ctr" anchorCtr="0">
          <a:noAutofit/>
        </a:bodyPr>
        <a:lstStyle/>
        <a:p>
          <a:pPr marL="0" lvl="0" indent="0" algn="l" defTabSz="666750">
            <a:lnSpc>
              <a:spcPct val="90000"/>
            </a:lnSpc>
            <a:spcBef>
              <a:spcPct val="0"/>
            </a:spcBef>
            <a:spcAft>
              <a:spcPct val="35000"/>
            </a:spcAft>
            <a:buNone/>
          </a:pPr>
          <a:r>
            <a:rPr lang="zh-TW" sz="1500" kern="1200" dirty="0">
              <a:latin typeface="微軟正黑體" panose="020B0604030504040204" pitchFamily="34" charset="-120"/>
              <a:ea typeface="微軟正黑體" panose="020B0604030504040204" pitchFamily="34" charset="-120"/>
            </a:rPr>
            <a:t>手機發送請求，</a:t>
          </a:r>
          <a:r>
            <a:rPr lang="en-US" altLang="zh-TW" sz="1500" kern="1200" dirty="0">
              <a:latin typeface="微軟正黑體" panose="020B0604030504040204" pitchFamily="34" charset="-120"/>
              <a:ea typeface="微軟正黑體" panose="020B0604030504040204" pitchFamily="34" charset="-120"/>
            </a:rPr>
            <a:t>S</a:t>
          </a:r>
          <a:r>
            <a:rPr lang="en-US" sz="1500" kern="1200" dirty="0">
              <a:latin typeface="微軟正黑體" panose="020B0604030504040204" pitchFamily="34" charset="-120"/>
              <a:ea typeface="微軟正黑體" panose="020B0604030504040204" pitchFamily="34" charset="-120"/>
            </a:rPr>
            <a:t>erver</a:t>
          </a:r>
          <a:r>
            <a:rPr lang="zh-TW" sz="1500" kern="1200" dirty="0">
              <a:latin typeface="微軟正黑體" panose="020B0604030504040204" pitchFamily="34" charset="-120"/>
              <a:ea typeface="微軟正黑體" panose="020B0604030504040204" pitchFamily="34" charset="-120"/>
            </a:rPr>
            <a:t>回傳即時影像。</a:t>
          </a:r>
          <a:endParaRPr lang="en-US" sz="1500" kern="1200" dirty="0">
            <a:latin typeface="微軟正黑體" panose="020B0604030504040204" pitchFamily="34" charset="-120"/>
            <a:ea typeface="微軟正黑體" panose="020B0604030504040204" pitchFamily="34" charset="-120"/>
          </a:endParaRPr>
        </a:p>
      </dsp:txBody>
      <dsp:txXfrm>
        <a:off x="293011" y="2931901"/>
        <a:ext cx="3756302"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7383FB-18F9-4A05-ACCF-BDCDE5A501B2}">
      <dsp:nvSpPr>
        <dsp:cNvPr id="0" name=""/>
        <dsp:cNvSpPr/>
      </dsp:nvSpPr>
      <dsp:spPr>
        <a:xfrm>
          <a:off x="2055564" y="223838"/>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D5C880-02D1-42B2-8241-081043B7C81E}">
      <dsp:nvSpPr>
        <dsp:cNvPr id="0" name=""/>
        <dsp:cNvSpPr/>
      </dsp:nvSpPr>
      <dsp:spPr>
        <a:xfrm>
          <a:off x="628234" y="183065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dirty="0" err="1">
              <a:latin typeface="微軟正黑體" panose="020B0604030504040204" pitchFamily="34" charset="-120"/>
              <a:ea typeface="微軟正黑體" panose="020B0604030504040204" pitchFamily="34" charset="-120"/>
            </a:rPr>
            <a:t>Clion</a:t>
          </a:r>
          <a:endParaRPr lang="en-US" sz="2900" kern="1200" dirty="0">
            <a:latin typeface="微軟正黑體" panose="020B0604030504040204" pitchFamily="34" charset="-120"/>
            <a:ea typeface="微軟正黑體" panose="020B0604030504040204" pitchFamily="34" charset="-120"/>
          </a:endParaRPr>
        </a:p>
      </dsp:txBody>
      <dsp:txXfrm>
        <a:off x="628234" y="1830653"/>
        <a:ext cx="4320000" cy="648000"/>
      </dsp:txXfrm>
    </dsp:sp>
    <dsp:sp modelId="{B15C8B64-2C67-4ED7-AF45-9D2C1B073D35}">
      <dsp:nvSpPr>
        <dsp:cNvPr id="0" name=""/>
        <dsp:cNvSpPr/>
      </dsp:nvSpPr>
      <dsp:spPr>
        <a:xfrm>
          <a:off x="628234" y="2576039"/>
          <a:ext cx="4320000" cy="2402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zh-TW" sz="1700" b="0" i="0" kern="1200" dirty="0">
              <a:latin typeface="微軟正黑體" panose="020B0604030504040204" pitchFamily="34" charset="-120"/>
              <a:ea typeface="微軟正黑體" panose="020B0604030504040204" pitchFamily="34" charset="-120"/>
            </a:rPr>
            <a:t>強大的代碼編輯功能</a:t>
          </a:r>
          <a:endParaRPr lang="en-US" sz="1700" kern="1200" dirty="0">
            <a:latin typeface="微軟正黑體" panose="020B0604030504040204" pitchFamily="34" charset="-120"/>
            <a:ea typeface="微軟正黑體" panose="020B0604030504040204" pitchFamily="34" charset="-120"/>
          </a:endParaRPr>
        </a:p>
        <a:p>
          <a:pPr marL="0" lvl="0" indent="0" algn="ctr" defTabSz="755650">
            <a:lnSpc>
              <a:spcPct val="100000"/>
            </a:lnSpc>
            <a:spcBef>
              <a:spcPct val="0"/>
            </a:spcBef>
            <a:spcAft>
              <a:spcPct val="35000"/>
            </a:spcAft>
            <a:buNone/>
          </a:pPr>
          <a:r>
            <a:rPr lang="zh-TW" sz="1700" b="0" i="0" kern="1200" dirty="0">
              <a:latin typeface="微軟正黑體" panose="020B0604030504040204" pitchFamily="34" charset="-120"/>
              <a:ea typeface="微軟正黑體" panose="020B0604030504040204" pitchFamily="34" charset="-120"/>
            </a:rPr>
            <a:t>內建的調試器</a:t>
          </a:r>
          <a:endParaRPr lang="en-US" sz="1700" kern="1200" dirty="0">
            <a:latin typeface="微軟正黑體" panose="020B0604030504040204" pitchFamily="34" charset="-120"/>
            <a:ea typeface="微軟正黑體" panose="020B0604030504040204" pitchFamily="34" charset="-120"/>
          </a:endParaRPr>
        </a:p>
        <a:p>
          <a:pPr marL="0" lvl="0" indent="0" algn="ctr" defTabSz="755650">
            <a:lnSpc>
              <a:spcPct val="100000"/>
            </a:lnSpc>
            <a:spcBef>
              <a:spcPct val="0"/>
            </a:spcBef>
            <a:spcAft>
              <a:spcPct val="35000"/>
            </a:spcAft>
            <a:buNone/>
          </a:pPr>
          <a:r>
            <a:rPr lang="zh-TW" sz="1700" b="0" i="0" kern="1200" dirty="0">
              <a:latin typeface="微軟正黑體" panose="020B0604030504040204" pitchFamily="34" charset="-120"/>
              <a:ea typeface="微軟正黑體" panose="020B0604030504040204" pitchFamily="34" charset="-120"/>
            </a:rPr>
            <a:t>支持多種框架和工具</a:t>
          </a:r>
          <a:endParaRPr lang="en-US" sz="1700" kern="1200" dirty="0">
            <a:latin typeface="微軟正黑體" panose="020B0604030504040204" pitchFamily="34" charset="-120"/>
            <a:ea typeface="微軟正黑體" panose="020B0604030504040204" pitchFamily="34" charset="-120"/>
          </a:endParaRPr>
        </a:p>
        <a:p>
          <a:pPr marL="0" lvl="0" indent="0" algn="ctr" defTabSz="755650">
            <a:lnSpc>
              <a:spcPct val="100000"/>
            </a:lnSpc>
            <a:spcBef>
              <a:spcPct val="0"/>
            </a:spcBef>
            <a:spcAft>
              <a:spcPct val="35000"/>
            </a:spcAft>
            <a:buNone/>
          </a:pPr>
          <a:r>
            <a:rPr lang="zh-TW" sz="1700" b="0" i="0" kern="1200" dirty="0">
              <a:latin typeface="微軟正黑體" panose="020B0604030504040204" pitchFamily="34" charset="-120"/>
              <a:ea typeface="微軟正黑體" panose="020B0604030504040204" pitchFamily="34" charset="-120"/>
            </a:rPr>
            <a:t>跨平台支持</a:t>
          </a:r>
          <a:endParaRPr lang="en-US" sz="1700" kern="1200" dirty="0">
            <a:latin typeface="微軟正黑體" panose="020B0604030504040204" pitchFamily="34" charset="-120"/>
            <a:ea typeface="微軟正黑體" panose="020B0604030504040204" pitchFamily="34" charset="-120"/>
          </a:endParaRPr>
        </a:p>
      </dsp:txBody>
      <dsp:txXfrm>
        <a:off x="628234" y="2576039"/>
        <a:ext cx="4320000" cy="2402524"/>
      </dsp:txXfrm>
    </dsp:sp>
    <dsp:sp modelId="{1A269EAB-E251-4AA2-84A5-FE861AC6C3EB}">
      <dsp:nvSpPr>
        <dsp:cNvPr id="0" name=""/>
        <dsp:cNvSpPr/>
      </dsp:nvSpPr>
      <dsp:spPr>
        <a:xfrm>
          <a:off x="7131564" y="223838"/>
          <a:ext cx="1512000" cy="1512000"/>
        </a:xfrm>
        <a:prstGeom prst="rect">
          <a:avLst/>
        </a:prstGeom>
        <a:blipFill>
          <a:blip xmlns:r="http://schemas.openxmlformats.org/officeDocument/2006/relationships" r:embed="rId2"/>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79B0FA-3F6A-4896-899A-2240991EAC34}">
      <dsp:nvSpPr>
        <dsp:cNvPr id="0" name=""/>
        <dsp:cNvSpPr/>
      </dsp:nvSpPr>
      <dsp:spPr>
        <a:xfrm>
          <a:off x="5704234" y="183065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altLang="zh-TW" sz="2900" kern="1200" dirty="0">
              <a:latin typeface="微軟正黑體" panose="020B0604030504040204" pitchFamily="34" charset="-120"/>
              <a:ea typeface="微軟正黑體" panose="020B0604030504040204" pitchFamily="34" charset="-120"/>
            </a:rPr>
            <a:t>App Inventor</a:t>
          </a:r>
          <a:endParaRPr lang="en-US" sz="2900" kern="1200" dirty="0">
            <a:latin typeface="微軟正黑體" panose="020B0604030504040204" pitchFamily="34" charset="-120"/>
            <a:ea typeface="微軟正黑體" panose="020B0604030504040204" pitchFamily="34" charset="-120"/>
          </a:endParaRPr>
        </a:p>
      </dsp:txBody>
      <dsp:txXfrm>
        <a:off x="5704234" y="1830653"/>
        <a:ext cx="4320000" cy="648000"/>
      </dsp:txXfrm>
    </dsp:sp>
    <dsp:sp modelId="{FD9A3829-7993-4344-A1C6-37F3CC58966A}">
      <dsp:nvSpPr>
        <dsp:cNvPr id="0" name=""/>
        <dsp:cNvSpPr/>
      </dsp:nvSpPr>
      <dsp:spPr>
        <a:xfrm>
          <a:off x="5704234" y="2576039"/>
          <a:ext cx="4320000" cy="2402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zh-TW" altLang="en-US" sz="1700" kern="1200" dirty="0">
              <a:latin typeface="微軟正黑體" panose="020B0604030504040204" pitchFamily="34" charset="-120"/>
              <a:ea typeface="微軟正黑體" panose="020B0604030504040204" pitchFamily="34" charset="-120"/>
            </a:rPr>
            <a:t>視覺化程式設計</a:t>
          </a:r>
          <a:endParaRPr lang="en-US" sz="1700" kern="1200" dirty="0">
            <a:latin typeface="微軟正黑體" panose="020B0604030504040204" pitchFamily="34" charset="-120"/>
            <a:ea typeface="微軟正黑體" panose="020B0604030504040204" pitchFamily="34" charset="-120"/>
          </a:endParaRPr>
        </a:p>
        <a:p>
          <a:pPr marL="0" lvl="0" indent="0" algn="ctr" defTabSz="755650">
            <a:lnSpc>
              <a:spcPct val="100000"/>
            </a:lnSpc>
            <a:spcBef>
              <a:spcPct val="0"/>
            </a:spcBef>
            <a:spcAft>
              <a:spcPct val="35000"/>
            </a:spcAft>
            <a:buNone/>
          </a:pPr>
          <a:r>
            <a:rPr lang="zh-TW" altLang="en-US" sz="1700" kern="1200" dirty="0">
              <a:latin typeface="微軟正黑體" panose="020B0604030504040204" pitchFamily="34" charset="-120"/>
              <a:ea typeface="微軟正黑體" panose="020B0604030504040204" pitchFamily="34" charset="-120"/>
            </a:rPr>
            <a:t>拖放式介面</a:t>
          </a:r>
          <a:endParaRPr lang="en-US" sz="1700" kern="1200" dirty="0">
            <a:latin typeface="微軟正黑體" panose="020B0604030504040204" pitchFamily="34" charset="-120"/>
            <a:ea typeface="微軟正黑體" panose="020B0604030504040204" pitchFamily="34" charset="-120"/>
          </a:endParaRPr>
        </a:p>
        <a:p>
          <a:pPr marL="0" lvl="0" indent="0" algn="ctr" defTabSz="755650">
            <a:lnSpc>
              <a:spcPct val="100000"/>
            </a:lnSpc>
            <a:spcBef>
              <a:spcPct val="0"/>
            </a:spcBef>
            <a:spcAft>
              <a:spcPct val="35000"/>
            </a:spcAft>
            <a:buNone/>
          </a:pPr>
          <a:r>
            <a:rPr lang="zh-TW" altLang="en-US" sz="1700" kern="1200" dirty="0">
              <a:latin typeface="微軟正黑體" panose="020B0604030504040204" pitchFamily="34" charset="-120"/>
              <a:ea typeface="微軟正黑體" panose="020B0604030504040204" pitchFamily="34" charset="-120"/>
            </a:rPr>
            <a:t>即時測試</a:t>
          </a:r>
          <a:endParaRPr lang="en-US" sz="1700" kern="1200" dirty="0">
            <a:latin typeface="微軟正黑體" panose="020B0604030504040204" pitchFamily="34" charset="-120"/>
            <a:ea typeface="微軟正黑體" panose="020B0604030504040204" pitchFamily="34" charset="-120"/>
          </a:endParaRPr>
        </a:p>
        <a:p>
          <a:pPr marL="0" lvl="0" indent="0" algn="ctr" defTabSz="755650">
            <a:lnSpc>
              <a:spcPct val="100000"/>
            </a:lnSpc>
            <a:spcBef>
              <a:spcPct val="0"/>
            </a:spcBef>
            <a:spcAft>
              <a:spcPct val="35000"/>
            </a:spcAft>
            <a:buNone/>
          </a:pPr>
          <a:r>
            <a:rPr lang="zh-TW" altLang="zh-TW" sz="1700" kern="12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廣泛的組件</a:t>
          </a:r>
          <a:endParaRPr lang="en-US" sz="1700" kern="1200" dirty="0">
            <a:latin typeface="微軟正黑體" panose="020B0604030504040204" pitchFamily="34" charset="-120"/>
            <a:ea typeface="微軟正黑體" panose="020B0604030504040204" pitchFamily="34" charset="-120"/>
          </a:endParaRPr>
        </a:p>
        <a:p>
          <a:pPr marL="0" lvl="0" indent="0" algn="ctr" defTabSz="755650">
            <a:lnSpc>
              <a:spcPct val="100000"/>
            </a:lnSpc>
            <a:spcBef>
              <a:spcPct val="0"/>
            </a:spcBef>
            <a:spcAft>
              <a:spcPct val="35000"/>
            </a:spcAft>
            <a:buNone/>
          </a:pPr>
          <a:r>
            <a:rPr lang="zh-TW" sz="1700" kern="1200" dirty="0">
              <a:latin typeface="微軟正黑體" panose="020B0604030504040204" pitchFamily="34" charset="-120"/>
              <a:ea typeface="微軟正黑體" panose="020B0604030504040204" pitchFamily="34" charset="-120"/>
            </a:rPr>
            <a:t>開放源碼和活躍的社群支援</a:t>
          </a:r>
          <a:endParaRPr lang="en-US" sz="1700" kern="1200" dirty="0">
            <a:latin typeface="微軟正黑體" panose="020B0604030504040204" pitchFamily="34" charset="-120"/>
            <a:ea typeface="微軟正黑體" panose="020B0604030504040204" pitchFamily="34" charset="-120"/>
          </a:endParaRPr>
        </a:p>
      </dsp:txBody>
      <dsp:txXfrm>
        <a:off x="5704234" y="2576039"/>
        <a:ext cx="4320000" cy="24025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B3CA6-ECBB-4BF9-83B3-A214A873A514}">
      <dsp:nvSpPr>
        <dsp:cNvPr id="0" name=""/>
        <dsp:cNvSpPr/>
      </dsp:nvSpPr>
      <dsp:spPr>
        <a:xfrm>
          <a:off x="0" y="3793"/>
          <a:ext cx="5616959" cy="8080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6F46AB-94AE-4FA8-AA3F-0F03A725E381}">
      <dsp:nvSpPr>
        <dsp:cNvPr id="0" name=""/>
        <dsp:cNvSpPr/>
      </dsp:nvSpPr>
      <dsp:spPr>
        <a:xfrm>
          <a:off x="244449" y="185615"/>
          <a:ext cx="444453" cy="4444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1FEB69-4C35-437A-A6B9-3DC36B9649B0}">
      <dsp:nvSpPr>
        <dsp:cNvPr id="0" name=""/>
        <dsp:cNvSpPr/>
      </dsp:nvSpPr>
      <dsp:spPr>
        <a:xfrm>
          <a:off x="933353" y="3793"/>
          <a:ext cx="4683605" cy="808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524" tIns="85524" rIns="85524" bIns="85524" numCol="1" spcCol="1270" anchor="ctr" anchorCtr="0">
          <a:noAutofit/>
        </a:bodyPr>
        <a:lstStyle/>
        <a:p>
          <a:pPr marL="0" lvl="0" indent="0" algn="l" defTabSz="755650">
            <a:lnSpc>
              <a:spcPct val="100000"/>
            </a:lnSpc>
            <a:spcBef>
              <a:spcPct val="0"/>
            </a:spcBef>
            <a:spcAft>
              <a:spcPct val="35000"/>
            </a:spcAft>
            <a:buNone/>
          </a:pPr>
          <a:r>
            <a:rPr lang="en-US" sz="1700" b="0" i="0" kern="1200"/>
            <a:t>Automatic Wi-Fi Connection</a:t>
          </a:r>
          <a:endParaRPr lang="en-US" sz="1700" kern="1200"/>
        </a:p>
      </dsp:txBody>
      <dsp:txXfrm>
        <a:off x="933353" y="3793"/>
        <a:ext cx="4683605" cy="808097"/>
      </dsp:txXfrm>
    </dsp:sp>
    <dsp:sp modelId="{DD5B0B79-B6C0-46CF-AC30-49C93384D058}">
      <dsp:nvSpPr>
        <dsp:cNvPr id="0" name=""/>
        <dsp:cNvSpPr/>
      </dsp:nvSpPr>
      <dsp:spPr>
        <a:xfrm>
          <a:off x="0" y="1013916"/>
          <a:ext cx="5616959" cy="8080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8248AB-8714-42FD-A68A-29BDFF347422}">
      <dsp:nvSpPr>
        <dsp:cNvPr id="0" name=""/>
        <dsp:cNvSpPr/>
      </dsp:nvSpPr>
      <dsp:spPr>
        <a:xfrm>
          <a:off x="244449" y="1195738"/>
          <a:ext cx="444453" cy="4444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EDD459-BFF4-44CC-B6F0-E5ED0D409FED}">
      <dsp:nvSpPr>
        <dsp:cNvPr id="0" name=""/>
        <dsp:cNvSpPr/>
      </dsp:nvSpPr>
      <dsp:spPr>
        <a:xfrm>
          <a:off x="933353" y="1013916"/>
          <a:ext cx="4683605" cy="808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524" tIns="85524" rIns="85524" bIns="85524" numCol="1" spcCol="1270" anchor="ctr" anchorCtr="0">
          <a:noAutofit/>
        </a:bodyPr>
        <a:lstStyle/>
        <a:p>
          <a:pPr marL="0" lvl="0" indent="0" algn="l" defTabSz="755650">
            <a:lnSpc>
              <a:spcPct val="100000"/>
            </a:lnSpc>
            <a:spcBef>
              <a:spcPct val="0"/>
            </a:spcBef>
            <a:spcAft>
              <a:spcPct val="35000"/>
            </a:spcAft>
            <a:buNone/>
          </a:pPr>
          <a:r>
            <a:rPr lang="en-US" sz="1700" b="0" i="0" kern="1200"/>
            <a:t>Enter Control Page (Connect Autonomous Vehicle Button)</a:t>
          </a:r>
          <a:endParaRPr lang="en-US" sz="1700" kern="1200"/>
        </a:p>
      </dsp:txBody>
      <dsp:txXfrm>
        <a:off x="933353" y="1013916"/>
        <a:ext cx="4683605" cy="808097"/>
      </dsp:txXfrm>
    </dsp:sp>
    <dsp:sp modelId="{A199866E-159B-4E98-8920-FFC4A17E68BB}">
      <dsp:nvSpPr>
        <dsp:cNvPr id="0" name=""/>
        <dsp:cNvSpPr/>
      </dsp:nvSpPr>
      <dsp:spPr>
        <a:xfrm>
          <a:off x="0" y="2024038"/>
          <a:ext cx="5616959" cy="8080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A0EEF-053D-4CE2-8CFD-64E983A904BB}">
      <dsp:nvSpPr>
        <dsp:cNvPr id="0" name=""/>
        <dsp:cNvSpPr/>
      </dsp:nvSpPr>
      <dsp:spPr>
        <a:xfrm>
          <a:off x="244449" y="2205860"/>
          <a:ext cx="444453" cy="4444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ACEDC5-CA2D-4F50-A754-4208F9C2FC45}">
      <dsp:nvSpPr>
        <dsp:cNvPr id="0" name=""/>
        <dsp:cNvSpPr/>
      </dsp:nvSpPr>
      <dsp:spPr>
        <a:xfrm>
          <a:off x="933353" y="2024038"/>
          <a:ext cx="4683605" cy="808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524" tIns="85524" rIns="85524" bIns="85524" numCol="1" spcCol="1270" anchor="ctr" anchorCtr="0">
          <a:noAutofit/>
        </a:bodyPr>
        <a:lstStyle/>
        <a:p>
          <a:pPr marL="0" lvl="0" indent="0" algn="l" defTabSz="755650">
            <a:lnSpc>
              <a:spcPct val="100000"/>
            </a:lnSpc>
            <a:spcBef>
              <a:spcPct val="0"/>
            </a:spcBef>
            <a:spcAft>
              <a:spcPct val="35000"/>
            </a:spcAft>
            <a:buNone/>
          </a:pPr>
          <a:r>
            <a:rPr lang="en-US" sz="1700" b="0" i="0" kern="1200"/>
            <a:t>Title</a:t>
          </a:r>
          <a:endParaRPr lang="en-US" sz="1700" kern="1200"/>
        </a:p>
      </dsp:txBody>
      <dsp:txXfrm>
        <a:off x="933353" y="2024038"/>
        <a:ext cx="4683605" cy="808097"/>
      </dsp:txXfrm>
    </dsp:sp>
    <dsp:sp modelId="{72287A14-8456-422F-A589-A62684FCA7F3}">
      <dsp:nvSpPr>
        <dsp:cNvPr id="0" name=""/>
        <dsp:cNvSpPr/>
      </dsp:nvSpPr>
      <dsp:spPr>
        <a:xfrm>
          <a:off x="0" y="3034160"/>
          <a:ext cx="5616959" cy="8080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1D366B-69A2-436E-AA39-D03D7A2B1744}">
      <dsp:nvSpPr>
        <dsp:cNvPr id="0" name=""/>
        <dsp:cNvSpPr/>
      </dsp:nvSpPr>
      <dsp:spPr>
        <a:xfrm>
          <a:off x="244449" y="3215982"/>
          <a:ext cx="444453" cy="44445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3292C0-7223-4AF5-A170-05C4BDDF5C6C}">
      <dsp:nvSpPr>
        <dsp:cNvPr id="0" name=""/>
        <dsp:cNvSpPr/>
      </dsp:nvSpPr>
      <dsp:spPr>
        <a:xfrm>
          <a:off x="933353" y="3034160"/>
          <a:ext cx="4683605" cy="808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524" tIns="85524" rIns="85524" bIns="85524" numCol="1" spcCol="1270" anchor="ctr" anchorCtr="0">
          <a:noAutofit/>
        </a:bodyPr>
        <a:lstStyle/>
        <a:p>
          <a:pPr marL="0" lvl="0" indent="0" algn="l" defTabSz="755650">
            <a:lnSpc>
              <a:spcPct val="100000"/>
            </a:lnSpc>
            <a:spcBef>
              <a:spcPct val="0"/>
            </a:spcBef>
            <a:spcAft>
              <a:spcPct val="35000"/>
            </a:spcAft>
            <a:buNone/>
          </a:pPr>
          <a:r>
            <a:rPr lang="en-US" sz="1700" b="0" i="0" kern="1200" dirty="0"/>
            <a:t>NTUT Emblem (Assuming it refers to the emblem of National Taipei University of Technology)</a:t>
          </a:r>
          <a:endParaRPr lang="en-US" sz="1700" kern="1200" dirty="0"/>
        </a:p>
      </dsp:txBody>
      <dsp:txXfrm>
        <a:off x="933353" y="3034160"/>
        <a:ext cx="4683605" cy="808097"/>
      </dsp:txXfrm>
    </dsp:sp>
    <dsp:sp modelId="{D2D6135E-4E5D-479A-9033-064E527C25A2}">
      <dsp:nvSpPr>
        <dsp:cNvPr id="0" name=""/>
        <dsp:cNvSpPr/>
      </dsp:nvSpPr>
      <dsp:spPr>
        <a:xfrm>
          <a:off x="0" y="4044283"/>
          <a:ext cx="5616959" cy="8080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CBA801-7852-4FD8-8C13-71A038F75A3C}">
      <dsp:nvSpPr>
        <dsp:cNvPr id="0" name=""/>
        <dsp:cNvSpPr/>
      </dsp:nvSpPr>
      <dsp:spPr>
        <a:xfrm>
          <a:off x="244449" y="4226105"/>
          <a:ext cx="444453" cy="4444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D1BB8C-3D9B-4E28-A77F-3546043FF050}">
      <dsp:nvSpPr>
        <dsp:cNvPr id="0" name=""/>
        <dsp:cNvSpPr/>
      </dsp:nvSpPr>
      <dsp:spPr>
        <a:xfrm>
          <a:off x="933353" y="4044283"/>
          <a:ext cx="4683605" cy="808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524" tIns="85524" rIns="85524" bIns="85524" numCol="1" spcCol="1270" anchor="ctr" anchorCtr="0">
          <a:noAutofit/>
        </a:bodyPr>
        <a:lstStyle/>
        <a:p>
          <a:pPr marL="0" lvl="0" indent="0" algn="l" defTabSz="755650">
            <a:lnSpc>
              <a:spcPct val="100000"/>
            </a:lnSpc>
            <a:spcBef>
              <a:spcPct val="0"/>
            </a:spcBef>
            <a:spcAft>
              <a:spcPct val="35000"/>
            </a:spcAft>
            <a:buNone/>
          </a:pPr>
          <a:r>
            <a:rPr lang="en-US" sz="1700" b="0" i="0" kern="1200"/>
            <a:t>Exit (Button)</a:t>
          </a:r>
          <a:endParaRPr lang="en-US" sz="1700" kern="1200"/>
        </a:p>
      </dsp:txBody>
      <dsp:txXfrm>
        <a:off x="933353" y="4044283"/>
        <a:ext cx="4683605" cy="8080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4F5CB-EE1E-4289-A5FC-2E44455A4F4E}">
      <dsp:nvSpPr>
        <dsp:cNvPr id="0" name=""/>
        <dsp:cNvSpPr/>
      </dsp:nvSpPr>
      <dsp:spPr>
        <a:xfrm>
          <a:off x="559800" y="3375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51FBDA-FBFE-4F3E-A7D8-478F4B61001D}">
      <dsp:nvSpPr>
        <dsp:cNvPr id="0" name=""/>
        <dsp:cNvSpPr/>
      </dsp:nvSpPr>
      <dsp:spPr>
        <a:xfrm>
          <a:off x="559800" y="17299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0" i="0" kern="1200"/>
            <a:t>Improvements:</a:t>
          </a:r>
          <a:endParaRPr lang="en-US" sz="3600" kern="1200"/>
        </a:p>
      </dsp:txBody>
      <dsp:txXfrm>
        <a:off x="559800" y="1729959"/>
        <a:ext cx="4320000" cy="648000"/>
      </dsp:txXfrm>
    </dsp:sp>
    <dsp:sp modelId="{50447FDF-A2DB-4005-8C70-2248A8C6DD33}">
      <dsp:nvSpPr>
        <dsp:cNvPr id="0" name=""/>
        <dsp:cNvSpPr/>
      </dsp:nvSpPr>
      <dsp:spPr>
        <a:xfrm>
          <a:off x="559800" y="2463636"/>
          <a:ext cx="4320000" cy="1853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dirty="0"/>
            <a:t>Enhanced Monitoring System: Incorporating recording functionality to realize the implementation of a dashcam feature.</a:t>
          </a:r>
          <a:endParaRPr lang="en-US" sz="1700" kern="1200" dirty="0"/>
        </a:p>
      </dsp:txBody>
      <dsp:txXfrm>
        <a:off x="559800" y="2463636"/>
        <a:ext cx="4320000" cy="1853946"/>
      </dsp:txXfrm>
    </dsp:sp>
    <dsp:sp modelId="{2EDAE759-21B4-4EA4-B88B-412007CB48A7}">
      <dsp:nvSpPr>
        <dsp:cNvPr id="0" name=""/>
        <dsp:cNvSpPr/>
      </dsp:nvSpPr>
      <dsp:spPr>
        <a:xfrm>
          <a:off x="5635800" y="3375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65E3DA-192A-40F7-B8A2-9252A99C484B}">
      <dsp:nvSpPr>
        <dsp:cNvPr id="0" name=""/>
        <dsp:cNvSpPr/>
      </dsp:nvSpPr>
      <dsp:spPr>
        <a:xfrm>
          <a:off x="5635800" y="172995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b="0" i="0" kern="1200"/>
            <a:t>New Addition:</a:t>
          </a:r>
          <a:endParaRPr lang="en-US" sz="3600" kern="1200"/>
        </a:p>
      </dsp:txBody>
      <dsp:txXfrm>
        <a:off x="5635800" y="1729959"/>
        <a:ext cx="4320000" cy="648000"/>
      </dsp:txXfrm>
    </dsp:sp>
    <dsp:sp modelId="{41ECEE75-D1E3-4B9D-91F6-371A3F00E81D}">
      <dsp:nvSpPr>
        <dsp:cNvPr id="0" name=""/>
        <dsp:cNvSpPr/>
      </dsp:nvSpPr>
      <dsp:spPr>
        <a:xfrm>
          <a:off x="5635800" y="2463636"/>
          <a:ext cx="4320000" cy="1853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i="0" kern="1200" dirty="0"/>
            <a:t>Blind Spot Detection System: This system employs multiple sensors positioned at various locations on the autonomous vehicle, including the front, rear, and sides. These sensors can be radar, ultrasonic sensors, or visual sensors, used to gather information about the surrounding environment. </a:t>
          </a:r>
          <a:endParaRPr lang="en-US" sz="1700" kern="1200" dirty="0"/>
        </a:p>
      </dsp:txBody>
      <dsp:txXfrm>
        <a:off x="5635800" y="2463636"/>
        <a:ext cx="4320000" cy="185394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AB79B-AA58-459A-88B1-A42B5313D95E}" type="datetimeFigureOut">
              <a:rPr lang="zh-TW" altLang="en-US" smtClean="0"/>
              <a:t>2023/6/13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3D95F-F83E-49F5-8CC7-D1DE0FC810D8}" type="slidenum">
              <a:rPr lang="zh-TW" altLang="en-US" smtClean="0"/>
              <a:t>‹#›</a:t>
            </a:fld>
            <a:endParaRPr lang="zh-TW" altLang="en-US"/>
          </a:p>
        </p:txBody>
      </p:sp>
    </p:spTree>
    <p:extLst>
      <p:ext uri="{BB962C8B-B14F-4D97-AF65-F5344CB8AC3E}">
        <p14:creationId xmlns:p14="http://schemas.microsoft.com/office/powerpoint/2010/main" val="2279487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感測器：攝像頭</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通信組件：</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IEEE 802.11n</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標準</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用於各種應用中高速資料傳輸的無線通訊技術</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控制和驅動：線性驅動系統</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油門、刹車和轉向系統的電子控制</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與車輛控制單元（</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VCU</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）的通信：</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pPr marL="800100" lvl="1" indent="-342900">
              <a:buFont typeface="+mj-lt"/>
              <a:buAutoNum type="arabicPeriod"/>
            </a:pPr>
            <a:r>
              <a:rPr lang="en-US" altLang="zh-TW" sz="1800" kern="100" dirty="0">
                <a:solidFill>
                  <a:srgbClr val="000000"/>
                </a:solidFill>
                <a:effectLst/>
                <a:latin typeface="微軟正黑體" panose="020B0604030504040204" pitchFamily="34" charset="-120"/>
                <a:ea typeface="新細明體" panose="02020500000000000000" pitchFamily="18" charset="-120"/>
                <a:cs typeface="Arial" panose="020B0604020202020204" pitchFamily="34" charset="0"/>
              </a:rPr>
              <a:t>VCU</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接收來自感知和處理模組的處理資料</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pPr marL="800100" lvl="1" indent="-342900">
              <a:buFont typeface="+mj-lt"/>
              <a:buAutoNum type="arabicPeriod"/>
            </a:pP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向執行器發送控制信號以進行車輛操縱</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人機界面（</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HMI</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）：螢幕顯示</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pPr marL="800100" lvl="1" indent="-342900">
              <a:buFont typeface="+mj-lt"/>
              <a:buAutoNum type="arabicPeriod"/>
            </a:pP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儀錶盤螢幕向駕駛員顯示相關資訊</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pPr marL="800100" lvl="1" indent="-342900">
              <a:buFont typeface="+mj-lt"/>
              <a:buAutoNum type="arabicPeriod"/>
            </a:pP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即時更新車輛狀態和路線</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5</a:t>
            </a:fld>
            <a:endParaRPr lang="zh-TW" altLang="en-US"/>
          </a:p>
        </p:txBody>
      </p:sp>
    </p:spTree>
    <p:extLst>
      <p:ext uri="{BB962C8B-B14F-4D97-AF65-F5344CB8AC3E}">
        <p14:creationId xmlns:p14="http://schemas.microsoft.com/office/powerpoint/2010/main" val="1438160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15</a:t>
            </a:fld>
            <a:endParaRPr lang="zh-TW" altLang="en-US"/>
          </a:p>
        </p:txBody>
      </p:sp>
    </p:spTree>
    <p:extLst>
      <p:ext uri="{BB962C8B-B14F-4D97-AF65-F5344CB8AC3E}">
        <p14:creationId xmlns:p14="http://schemas.microsoft.com/office/powerpoint/2010/main" val="2148535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16</a:t>
            </a:fld>
            <a:endParaRPr lang="zh-TW" altLang="en-US"/>
          </a:p>
        </p:txBody>
      </p:sp>
    </p:spTree>
    <p:extLst>
      <p:ext uri="{BB962C8B-B14F-4D97-AF65-F5344CB8AC3E}">
        <p14:creationId xmlns:p14="http://schemas.microsoft.com/office/powerpoint/2010/main" val="2407842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改善</a:t>
            </a:r>
          </a:p>
          <a:p>
            <a:r>
              <a:rPr lang="zh-TW" altLang="en-US" dirty="0"/>
              <a:t>監視系統</a:t>
            </a:r>
            <a:r>
              <a:rPr lang="en-US" altLang="zh-TW" dirty="0"/>
              <a:t>:</a:t>
            </a:r>
            <a:r>
              <a:rPr lang="zh-TW" altLang="en-US" dirty="0"/>
              <a:t>加入錄影功能，完成行車紀錄器功能實現。</a:t>
            </a:r>
          </a:p>
          <a:p>
            <a:r>
              <a:rPr lang="zh-TW" altLang="en-US" dirty="0"/>
              <a:t>新增</a:t>
            </a:r>
          </a:p>
          <a:p>
            <a:r>
              <a:rPr lang="zh-TW" altLang="en-US" dirty="0"/>
              <a:t>盲點偵測系統</a:t>
            </a:r>
            <a:r>
              <a:rPr lang="en-US" altLang="zh-TW" dirty="0"/>
              <a:t>:</a:t>
            </a:r>
            <a:r>
              <a:rPr lang="zh-TW" altLang="en-US" dirty="0"/>
              <a:t>該系統使用多個感測器佈局在自走車的不同位置，例如車頭、後方和側面。這些感測器可以是雷達、超聲波傳感器或視覺傳感器，用於捕捉周圍環境的資訊，一旦系統偵測到可能的盲點區域或危險情況，它將觸發相應的警報或提示，提醒駕駛者注意潛在的危險。</a:t>
            </a:r>
          </a:p>
          <a:p>
            <a:endParaRPr lang="en-US" altLang="zh-TW" dirty="0"/>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17</a:t>
            </a:fld>
            <a:endParaRPr lang="zh-TW" altLang="en-US"/>
          </a:p>
        </p:txBody>
      </p:sp>
    </p:spTree>
    <p:extLst>
      <p:ext uri="{BB962C8B-B14F-4D97-AF65-F5344CB8AC3E}">
        <p14:creationId xmlns:p14="http://schemas.microsoft.com/office/powerpoint/2010/main" val="2533264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None/>
            </a:pPr>
            <a:r>
              <a:rPr lang="zh-TW" altLang="en-US" dirty="0"/>
              <a:t>系統架構方塊圖</a:t>
            </a:r>
            <a:endParaRPr lang="en-US" altLang="zh-TW" dirty="0"/>
          </a:p>
          <a:p>
            <a:pPr algn="l">
              <a:buFont typeface="Arial" panose="020B0604020202020204" pitchFamily="34" charset="0"/>
              <a:buNone/>
            </a:pPr>
            <a:endParaRPr lang="en-US" altLang="zh-TW" dirty="0"/>
          </a:p>
          <a:p>
            <a:pPr algn="l">
              <a:buFont typeface="Arial" panose="020B0604020202020204" pitchFamily="34" charset="0"/>
              <a:buNone/>
            </a:pPr>
            <a:r>
              <a:rPr lang="zh-TW" altLang="en-US" dirty="0"/>
              <a:t>透過手機連線至</a:t>
            </a:r>
            <a:r>
              <a:rPr lang="en-US" altLang="zh-TW" dirty="0" err="1"/>
              <a:t>wifi</a:t>
            </a:r>
            <a:r>
              <a:rPr lang="zh-TW" altLang="en-US" dirty="0"/>
              <a:t>並透過呼叫</a:t>
            </a:r>
            <a:r>
              <a:rPr lang="en-US" altLang="zh-TW" dirty="0"/>
              <a:t>API</a:t>
            </a:r>
            <a:r>
              <a:rPr lang="zh-TW" altLang="en-US" dirty="0"/>
              <a:t>方式發送請求給</a:t>
            </a:r>
            <a:r>
              <a:rPr lang="en-US" altLang="zh-TW" dirty="0"/>
              <a:t>webserver</a:t>
            </a:r>
            <a:r>
              <a:rPr lang="zh-TW" altLang="en-US" dirty="0"/>
              <a:t>，由</a:t>
            </a:r>
            <a:r>
              <a:rPr lang="en-US" altLang="zh-TW" dirty="0"/>
              <a:t>webserver</a:t>
            </a:r>
            <a:r>
              <a:rPr lang="zh-TW" altLang="en-US" dirty="0"/>
              <a:t>控制</a:t>
            </a:r>
            <a:r>
              <a:rPr lang="en-US" altLang="zh-TW" dirty="0"/>
              <a:t>Agent</a:t>
            </a:r>
            <a:r>
              <a:rPr lang="zh-TW" altLang="en-US" dirty="0"/>
              <a:t>執行請求。</a:t>
            </a:r>
            <a:endParaRPr lang="en-US" altLang="zh-TW" dirty="0"/>
          </a:p>
          <a:p>
            <a:pPr algn="l">
              <a:buFont typeface="Arial" panose="020B0604020202020204" pitchFamily="34" charset="0"/>
              <a:buNone/>
            </a:pPr>
            <a:endParaRPr lang="en-US" altLang="zh-TW" dirty="0"/>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7</a:t>
            </a:fld>
            <a:endParaRPr lang="zh-TW" altLang="en-US"/>
          </a:p>
        </p:txBody>
      </p:sp>
    </p:spTree>
    <p:extLst>
      <p:ext uri="{BB962C8B-B14F-4D97-AF65-F5344CB8AC3E}">
        <p14:creationId xmlns:p14="http://schemas.microsoft.com/office/powerpoint/2010/main" val="786617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Arial" panose="020B0604020202020204" pitchFamily="34" charset="0"/>
              <a:buNone/>
            </a:pPr>
            <a:r>
              <a:rPr lang="zh-TW" altLang="en-US" dirty="0"/>
              <a:t>系統架構方塊圖</a:t>
            </a:r>
            <a:endParaRPr lang="en-US" altLang="zh-TW" dirty="0"/>
          </a:p>
          <a:p>
            <a:pPr algn="l">
              <a:buFont typeface="Arial" panose="020B0604020202020204" pitchFamily="34" charset="0"/>
              <a:buNone/>
            </a:pPr>
            <a:endParaRPr lang="en-US" altLang="zh-TW" dirty="0"/>
          </a:p>
          <a:p>
            <a:pPr algn="l">
              <a:buFont typeface="Arial" panose="020B0604020202020204" pitchFamily="34" charset="0"/>
              <a:buNone/>
            </a:pPr>
            <a:r>
              <a:rPr lang="zh-TW" altLang="en-US" dirty="0"/>
              <a:t>左圖為車輛的馬達控制電路圖，由</a:t>
            </a:r>
            <a:r>
              <a:rPr lang="en-US" altLang="zh-TW" dirty="0"/>
              <a:t>ESP32</a:t>
            </a:r>
            <a:r>
              <a:rPr lang="zh-TW" altLang="en-US" dirty="0"/>
              <a:t>與</a:t>
            </a:r>
            <a:r>
              <a:rPr lang="en-US" altLang="zh-TW" dirty="0"/>
              <a:t>L298N</a:t>
            </a:r>
            <a:r>
              <a:rPr lang="zh-TW" altLang="en-US" dirty="0"/>
              <a:t>馬達驅動模組進行通訊並控制車輛的四個馬達</a:t>
            </a:r>
            <a:endParaRPr lang="en-US" altLang="zh-TW" dirty="0"/>
          </a:p>
          <a:p>
            <a:pPr algn="l">
              <a:buFont typeface="Arial" panose="020B0604020202020204" pitchFamily="34" charset="0"/>
              <a:buNone/>
            </a:pPr>
            <a:endParaRPr lang="en-US" altLang="zh-TW" dirty="0"/>
          </a:p>
          <a:p>
            <a:pPr algn="l">
              <a:buFont typeface="Arial" panose="020B0604020202020204" pitchFamily="34" charset="0"/>
              <a:buNone/>
            </a:pPr>
            <a:r>
              <a:rPr lang="zh-TW" altLang="en-US" dirty="0"/>
              <a:t>右圖為頭燈與集成式攝像頭電路圖。透過光敏電阻來感測環境中的光線是否充足。</a:t>
            </a:r>
            <a:endParaRPr lang="en-US" altLang="zh-TW" dirty="0"/>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8</a:t>
            </a:fld>
            <a:endParaRPr lang="zh-TW" altLang="en-US"/>
          </a:p>
        </p:txBody>
      </p:sp>
    </p:spTree>
    <p:extLst>
      <p:ext uri="{BB962C8B-B14F-4D97-AF65-F5344CB8AC3E}">
        <p14:creationId xmlns:p14="http://schemas.microsoft.com/office/powerpoint/2010/main" val="235425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None/>
            </a:pPr>
            <a:r>
              <a:rPr lang="zh-TW" altLang="en-US" b="0" i="0" dirty="0">
                <a:solidFill>
                  <a:srgbClr val="D1D5DB"/>
                </a:solidFill>
                <a:effectLst/>
                <a:latin typeface="Söhne"/>
              </a:rPr>
              <a:t>程式開發特點：我們使用</a:t>
            </a:r>
            <a:r>
              <a:rPr lang="en-US" altLang="zh-TW" b="0" i="0" dirty="0">
                <a:solidFill>
                  <a:srgbClr val="D1D5DB"/>
                </a:solidFill>
                <a:effectLst/>
                <a:latin typeface="Söhne"/>
              </a:rPr>
              <a:t>Arduino core </a:t>
            </a:r>
            <a:r>
              <a:rPr lang="zh-TW" altLang="en-US" b="0" i="0" dirty="0">
                <a:solidFill>
                  <a:srgbClr val="D1D5DB"/>
                </a:solidFill>
                <a:effectLst/>
                <a:latin typeface="Söhne"/>
              </a:rPr>
              <a:t>的</a:t>
            </a:r>
            <a:r>
              <a:rPr lang="en-US" altLang="zh-TW" b="0" i="0" dirty="0">
                <a:solidFill>
                  <a:srgbClr val="D1D5DB"/>
                </a:solidFill>
                <a:effectLst/>
                <a:latin typeface="Söhne"/>
              </a:rPr>
              <a:t>Framework</a:t>
            </a:r>
          </a:p>
          <a:p>
            <a:pPr algn="l">
              <a:buFont typeface="+mj-lt"/>
              <a:buNone/>
            </a:pPr>
            <a:r>
              <a:rPr lang="zh-TW" altLang="en-US" b="0" i="0" dirty="0">
                <a:solidFill>
                  <a:srgbClr val="D1D5DB"/>
                </a:solidFill>
                <a:effectLst/>
                <a:latin typeface="Söhne"/>
              </a:rPr>
              <a:t>使用</a:t>
            </a:r>
            <a:r>
              <a:rPr lang="en-US" altLang="zh-TW" b="0" i="0" dirty="0">
                <a:solidFill>
                  <a:srgbClr val="D1D5DB"/>
                </a:solidFill>
                <a:effectLst/>
                <a:latin typeface="Söhne"/>
              </a:rPr>
              <a:t>Arduino Core</a:t>
            </a:r>
            <a:r>
              <a:rPr lang="zh-TW" altLang="en-US" b="0" i="0" dirty="0">
                <a:solidFill>
                  <a:srgbClr val="D1D5DB"/>
                </a:solidFill>
                <a:effectLst/>
                <a:latin typeface="Söhne"/>
              </a:rPr>
              <a:t>相對於</a:t>
            </a:r>
            <a:r>
              <a:rPr lang="en-US" altLang="zh-TW" b="0" i="0" dirty="0">
                <a:solidFill>
                  <a:srgbClr val="D1D5DB"/>
                </a:solidFill>
                <a:effectLst/>
                <a:latin typeface="Söhne"/>
              </a:rPr>
              <a:t>ESP-IDF</a:t>
            </a:r>
            <a:r>
              <a:rPr lang="zh-TW" altLang="en-US" b="0" i="0" dirty="0">
                <a:solidFill>
                  <a:srgbClr val="D1D5DB"/>
                </a:solidFill>
                <a:effectLst/>
                <a:latin typeface="Söhne"/>
              </a:rPr>
              <a:t>具有以下優點</a:t>
            </a:r>
            <a:r>
              <a:rPr lang="en-US" altLang="zh-TW" b="0" i="0" dirty="0">
                <a:solidFill>
                  <a:srgbClr val="D1D5DB"/>
                </a:solidFill>
                <a:effectLst/>
                <a:latin typeface="Söhne"/>
              </a:rPr>
              <a:t>:</a:t>
            </a:r>
          </a:p>
          <a:p>
            <a:pPr algn="l">
              <a:buFont typeface="+mj-lt"/>
              <a:buAutoNum type="arabicPeriod"/>
            </a:pPr>
            <a:r>
              <a:rPr lang="zh-TW" altLang="en-US" b="0" i="0" dirty="0">
                <a:solidFill>
                  <a:srgbClr val="D1D5DB"/>
                </a:solidFill>
                <a:effectLst/>
                <a:latin typeface="Söhne"/>
              </a:rPr>
              <a:t>提供簡單的</a:t>
            </a:r>
            <a:r>
              <a:rPr lang="en-US" altLang="zh-TW" b="0" i="0" dirty="0">
                <a:solidFill>
                  <a:srgbClr val="D1D5DB"/>
                </a:solidFill>
                <a:effectLst/>
                <a:latin typeface="Söhne"/>
              </a:rPr>
              <a:t>API</a:t>
            </a:r>
            <a:r>
              <a:rPr lang="zh-TW" altLang="en-US" b="0" i="0" dirty="0">
                <a:solidFill>
                  <a:srgbClr val="D1D5DB"/>
                </a:solidFill>
                <a:effectLst/>
                <a:latin typeface="Söhne"/>
              </a:rPr>
              <a:t>和函式庫，降低了對硬體和嵌入式系統的了解門檻，快速建立</a:t>
            </a:r>
            <a:r>
              <a:rPr lang="en-US" altLang="zh-TW" b="0" i="0" dirty="0">
                <a:solidFill>
                  <a:srgbClr val="D1D5DB"/>
                </a:solidFill>
                <a:effectLst/>
                <a:latin typeface="Söhne"/>
              </a:rPr>
              <a:t>prototype</a:t>
            </a:r>
            <a:r>
              <a:rPr lang="zh-TW" altLang="en-US" b="0" i="0" dirty="0">
                <a:solidFill>
                  <a:srgbClr val="D1D5DB"/>
                </a:solidFill>
                <a:effectLst/>
                <a:latin typeface="Söhne"/>
              </a:rPr>
              <a:t>。</a:t>
            </a:r>
          </a:p>
          <a:p>
            <a:pPr algn="l">
              <a:buFont typeface="+mj-lt"/>
              <a:buAutoNum type="arabicPeriod"/>
            </a:pPr>
            <a:r>
              <a:rPr lang="zh-TW" altLang="en-US" b="0" i="0" dirty="0">
                <a:solidFill>
                  <a:srgbClr val="D1D5DB"/>
                </a:solidFill>
                <a:effectLst/>
                <a:latin typeface="Söhne"/>
              </a:rPr>
              <a:t>擁有龐大的社群資源，提供了大量的範例代碼、資源和技術支援，讓開發者能夠快速解決問題和尋求支援。</a:t>
            </a:r>
          </a:p>
          <a:p>
            <a:pPr algn="l">
              <a:buFont typeface="+mj-lt"/>
              <a:buAutoNum type="arabicPeriod"/>
            </a:pPr>
            <a:r>
              <a:rPr lang="zh-TW" altLang="en-US" b="0" i="0" dirty="0">
                <a:solidFill>
                  <a:srgbClr val="D1D5DB"/>
                </a:solidFill>
                <a:effectLst/>
                <a:latin typeface="Söhne"/>
              </a:rPr>
              <a:t>可在不同的硬體平台上運行，並且有許多與硬體無關的函式庫和擴展模組可供使用，提供了更大的彈性和選擇空間。</a:t>
            </a:r>
          </a:p>
          <a:p>
            <a:pPr algn="l">
              <a:buFont typeface="Arial" panose="020B0604020202020204" pitchFamily="34" charset="0"/>
              <a:buNone/>
            </a:pPr>
            <a:endParaRPr lang="en-US" altLang="zh-TW" b="0" i="0" dirty="0">
              <a:solidFill>
                <a:srgbClr val="D1D5DB"/>
              </a:solidFill>
              <a:effectLst/>
              <a:latin typeface="Söhne"/>
            </a:endParaRPr>
          </a:p>
          <a:p>
            <a:pPr algn="l">
              <a:buFont typeface="Arial" panose="020B0604020202020204" pitchFamily="34" charset="0"/>
              <a:buChar char="•"/>
            </a:pPr>
            <a:endParaRPr lang="en-US" altLang="zh-TW" b="0" i="0" dirty="0">
              <a:solidFill>
                <a:srgbClr val="D1D5DB"/>
              </a:solidFill>
              <a:effectLst/>
              <a:latin typeface="Söhne"/>
            </a:endParaRPr>
          </a:p>
          <a:p>
            <a:pPr algn="l">
              <a:buFont typeface="Arial" panose="020B0604020202020204" pitchFamily="34" charset="0"/>
              <a:buChar char="•"/>
            </a:pPr>
            <a:endParaRPr lang="en-US" altLang="zh-TW" b="0" i="0" dirty="0">
              <a:solidFill>
                <a:srgbClr val="D1D5DB"/>
              </a:solidFill>
              <a:effectLst/>
              <a:latin typeface="Söhne"/>
            </a:endParaRPr>
          </a:p>
          <a:p>
            <a:pPr algn="l">
              <a:buFont typeface="Arial" panose="020B0604020202020204" pitchFamily="34" charset="0"/>
              <a:buChar char="•"/>
            </a:pPr>
            <a:endParaRPr lang="en-US" altLang="zh-TW" b="0" i="0" dirty="0">
              <a:solidFill>
                <a:srgbClr val="D1D5DB"/>
              </a:solidFill>
              <a:effectLst/>
              <a:latin typeface="Söhne"/>
            </a:endParaRPr>
          </a:p>
          <a:p>
            <a:pPr algn="l">
              <a:buFont typeface="Arial" panose="020B0604020202020204" pitchFamily="34" charset="0"/>
              <a:buChar char="•"/>
            </a:pPr>
            <a:r>
              <a:rPr lang="zh-TW" altLang="en-US" b="0" i="0" dirty="0">
                <a:solidFill>
                  <a:srgbClr val="D1D5DB"/>
                </a:solidFill>
                <a:effectLst/>
                <a:latin typeface="Söhne"/>
              </a:rPr>
              <a:t>語言：</a:t>
            </a:r>
          </a:p>
          <a:p>
            <a:pPr marL="742950" lvl="1" indent="-285750" algn="l">
              <a:buFont typeface="Arial" panose="020B0604020202020204" pitchFamily="34" charset="0"/>
              <a:buChar char="•"/>
            </a:pPr>
            <a:r>
              <a:rPr lang="en-US" altLang="zh-TW" b="0" i="0" dirty="0">
                <a:solidFill>
                  <a:srgbClr val="D1D5DB"/>
                </a:solidFill>
                <a:effectLst/>
                <a:latin typeface="Söhne"/>
              </a:rPr>
              <a:t>ESP-IDF</a:t>
            </a:r>
            <a:r>
              <a:rPr lang="zh-TW" altLang="en-US" b="0" i="0" dirty="0">
                <a:solidFill>
                  <a:srgbClr val="D1D5DB"/>
                </a:solidFill>
                <a:effectLst/>
                <a:latin typeface="Söhne"/>
              </a:rPr>
              <a:t>：主要是 </a:t>
            </a:r>
            <a:r>
              <a:rPr lang="en-US" altLang="zh-TW" b="0" i="0" dirty="0">
                <a:solidFill>
                  <a:srgbClr val="D1D5DB"/>
                </a:solidFill>
                <a:effectLst/>
                <a:latin typeface="Söhne"/>
              </a:rPr>
              <a:t>C </a:t>
            </a:r>
            <a:r>
              <a:rPr lang="zh-TW" altLang="en-US" b="0" i="0" dirty="0">
                <a:solidFill>
                  <a:srgbClr val="D1D5DB"/>
                </a:solidFill>
                <a:effectLst/>
                <a:latin typeface="Söhne"/>
              </a:rPr>
              <a:t>語言，具有一些 </a:t>
            </a:r>
            <a:r>
              <a:rPr lang="en-US" altLang="zh-TW" b="0" i="0" dirty="0">
                <a:solidFill>
                  <a:srgbClr val="D1D5DB"/>
                </a:solidFill>
                <a:effectLst/>
                <a:latin typeface="Söhne"/>
              </a:rPr>
              <a:t>C++ </a:t>
            </a:r>
            <a:r>
              <a:rPr lang="zh-TW" altLang="en-US" b="0" i="0" dirty="0">
                <a:solidFill>
                  <a:srgbClr val="D1D5DB"/>
                </a:solidFill>
                <a:effectLst/>
                <a:latin typeface="Söhne"/>
              </a:rPr>
              <a:t>特性。</a:t>
            </a:r>
          </a:p>
          <a:p>
            <a:pPr marL="742950" lvl="1" indent="-285750" algn="l">
              <a:buFont typeface="Arial" panose="020B0604020202020204" pitchFamily="34" charset="0"/>
              <a:buChar char="•"/>
            </a:pPr>
            <a:r>
              <a:rPr lang="en-US" altLang="zh-TW" b="0" i="0" dirty="0">
                <a:solidFill>
                  <a:srgbClr val="D1D5DB"/>
                </a:solidFill>
                <a:effectLst/>
                <a:latin typeface="Söhne"/>
              </a:rPr>
              <a:t>Arduino</a:t>
            </a:r>
            <a:r>
              <a:rPr lang="zh-TW" altLang="en-US" b="0" i="0" dirty="0">
                <a:solidFill>
                  <a:srgbClr val="D1D5DB"/>
                </a:solidFill>
                <a:effectLst/>
                <a:latin typeface="Söhne"/>
              </a:rPr>
              <a:t>：</a:t>
            </a:r>
            <a:r>
              <a:rPr lang="en-US" altLang="zh-TW" b="0" i="0" dirty="0">
                <a:solidFill>
                  <a:srgbClr val="D1D5DB"/>
                </a:solidFill>
                <a:effectLst/>
                <a:latin typeface="Söhne"/>
              </a:rPr>
              <a:t>Arduino </a:t>
            </a:r>
            <a:r>
              <a:rPr lang="zh-TW" altLang="en-US" b="0" i="0" dirty="0">
                <a:solidFill>
                  <a:srgbClr val="D1D5DB"/>
                </a:solidFill>
                <a:effectLst/>
                <a:latin typeface="Söhne"/>
              </a:rPr>
              <a:t>專用的 </a:t>
            </a:r>
            <a:r>
              <a:rPr lang="en-US" altLang="zh-TW" b="0" i="0" dirty="0">
                <a:solidFill>
                  <a:srgbClr val="D1D5DB"/>
                </a:solidFill>
                <a:effectLst/>
                <a:latin typeface="Söhne"/>
              </a:rPr>
              <a:t>C++ </a:t>
            </a:r>
            <a:r>
              <a:rPr lang="zh-TW" altLang="en-US" b="0" i="0" dirty="0">
                <a:solidFill>
                  <a:srgbClr val="D1D5DB"/>
                </a:solidFill>
                <a:effectLst/>
                <a:latin typeface="Söhne"/>
              </a:rPr>
              <a:t>語言。</a:t>
            </a:r>
          </a:p>
          <a:p>
            <a:pPr algn="l">
              <a:buFont typeface="Arial" panose="020B0604020202020204" pitchFamily="34" charset="0"/>
              <a:buChar char="•"/>
            </a:pPr>
            <a:r>
              <a:rPr lang="zh-TW" altLang="en-US" b="0" i="0" dirty="0">
                <a:solidFill>
                  <a:srgbClr val="D1D5DB"/>
                </a:solidFill>
                <a:effectLst/>
                <a:latin typeface="Söhne"/>
              </a:rPr>
              <a:t>複雜：</a:t>
            </a:r>
          </a:p>
          <a:p>
            <a:pPr marL="742950" lvl="1" indent="-285750" algn="l">
              <a:buFont typeface="Arial" panose="020B0604020202020204" pitchFamily="34" charset="0"/>
              <a:buChar char="•"/>
            </a:pPr>
            <a:r>
              <a:rPr lang="en-US" altLang="zh-TW" b="0" i="0" dirty="0">
                <a:solidFill>
                  <a:srgbClr val="D1D5DB"/>
                </a:solidFill>
                <a:effectLst/>
                <a:latin typeface="Söhne"/>
              </a:rPr>
              <a:t>ESP-IDF</a:t>
            </a:r>
            <a:r>
              <a:rPr lang="zh-TW" altLang="en-US" b="0" i="0" dirty="0">
                <a:solidFill>
                  <a:srgbClr val="D1D5DB"/>
                </a:solidFill>
                <a:effectLst/>
                <a:latin typeface="Söhne"/>
              </a:rPr>
              <a:t>：底層編程，細粒度控制。</a:t>
            </a:r>
          </a:p>
          <a:p>
            <a:pPr marL="742950" lvl="1" indent="-285750" algn="l">
              <a:buFont typeface="Arial" panose="020B0604020202020204" pitchFamily="34" charset="0"/>
              <a:buChar char="•"/>
            </a:pPr>
            <a:r>
              <a:rPr lang="en-US" altLang="zh-TW" b="0" i="0" dirty="0">
                <a:solidFill>
                  <a:srgbClr val="D1D5DB"/>
                </a:solidFill>
                <a:effectLst/>
                <a:latin typeface="Söhne"/>
              </a:rPr>
              <a:t>Arduino</a:t>
            </a:r>
            <a:r>
              <a:rPr lang="zh-TW" altLang="en-US" b="0" i="0" dirty="0">
                <a:solidFill>
                  <a:srgbClr val="D1D5DB"/>
                </a:solidFill>
                <a:effectLst/>
                <a:latin typeface="Söhne"/>
              </a:rPr>
              <a:t>：簡化的 </a:t>
            </a:r>
            <a:r>
              <a:rPr lang="en-US" altLang="zh-TW" b="0" i="0" dirty="0">
                <a:solidFill>
                  <a:srgbClr val="D1D5DB"/>
                </a:solidFill>
                <a:effectLst/>
                <a:latin typeface="Söhne"/>
              </a:rPr>
              <a:t>API</a:t>
            </a:r>
            <a:r>
              <a:rPr lang="zh-TW" altLang="en-US" b="0" i="0" dirty="0">
                <a:solidFill>
                  <a:srgbClr val="D1D5DB"/>
                </a:solidFill>
                <a:effectLst/>
                <a:latin typeface="Söhne"/>
              </a:rPr>
              <a:t>，更高層次的抽象。</a:t>
            </a:r>
          </a:p>
          <a:p>
            <a:pPr algn="l">
              <a:buFont typeface="Arial" panose="020B0604020202020204" pitchFamily="34" charset="0"/>
              <a:buChar char="•"/>
            </a:pPr>
            <a:r>
              <a:rPr lang="zh-TW" altLang="en-US" b="0" i="0" dirty="0">
                <a:solidFill>
                  <a:srgbClr val="D1D5DB"/>
                </a:solidFill>
                <a:effectLst/>
                <a:latin typeface="Söhne"/>
              </a:rPr>
              <a:t>初始化和配置：</a:t>
            </a:r>
          </a:p>
          <a:p>
            <a:pPr marL="742950" lvl="1" indent="-285750" algn="l">
              <a:buFont typeface="Arial" panose="020B0604020202020204" pitchFamily="34" charset="0"/>
              <a:buChar char="•"/>
            </a:pPr>
            <a:r>
              <a:rPr lang="en-US" altLang="zh-TW" b="0" i="0" dirty="0">
                <a:solidFill>
                  <a:srgbClr val="D1D5DB"/>
                </a:solidFill>
                <a:effectLst/>
                <a:latin typeface="Söhne"/>
              </a:rPr>
              <a:t>ESP-IDF</a:t>
            </a:r>
            <a:r>
              <a:rPr lang="zh-TW" altLang="en-US" b="0" i="0" dirty="0">
                <a:solidFill>
                  <a:srgbClr val="D1D5DB"/>
                </a:solidFill>
                <a:effectLst/>
                <a:latin typeface="Söhne"/>
              </a:rPr>
              <a:t>：手動初始化，自定義的“</a:t>
            </a:r>
            <a:r>
              <a:rPr lang="en-US" altLang="zh-TW" b="0" i="0" dirty="0" err="1">
                <a:solidFill>
                  <a:srgbClr val="D1D5DB"/>
                </a:solidFill>
                <a:effectLst/>
                <a:latin typeface="Söhne"/>
              </a:rPr>
              <a:t>sdkconfig</a:t>
            </a:r>
            <a:r>
              <a:rPr lang="en-US" altLang="zh-TW" b="0" i="0" dirty="0">
                <a:solidFill>
                  <a:srgbClr val="D1D5DB"/>
                </a:solidFill>
                <a:effectLst/>
                <a:latin typeface="Söhne"/>
              </a:rPr>
              <a:t>”</a:t>
            </a:r>
            <a:r>
              <a:rPr lang="zh-TW" altLang="en-US" b="0" i="0" dirty="0">
                <a:solidFill>
                  <a:srgbClr val="D1D5DB"/>
                </a:solidFill>
                <a:effectLst/>
                <a:latin typeface="Söhne"/>
              </a:rPr>
              <a:t>文件。</a:t>
            </a:r>
          </a:p>
          <a:p>
            <a:pPr marL="742950" lvl="1" indent="-285750" algn="l">
              <a:buFont typeface="Arial" panose="020B0604020202020204" pitchFamily="34" charset="0"/>
              <a:buChar char="•"/>
            </a:pPr>
            <a:r>
              <a:rPr lang="en-US" altLang="zh-TW" b="0" i="0" dirty="0">
                <a:solidFill>
                  <a:srgbClr val="D1D5DB"/>
                </a:solidFill>
                <a:effectLst/>
                <a:latin typeface="Söhne"/>
              </a:rPr>
              <a:t>Arduino</a:t>
            </a:r>
            <a:r>
              <a:rPr lang="zh-TW" altLang="en-US" b="0" i="0" dirty="0">
                <a:solidFill>
                  <a:srgbClr val="D1D5DB"/>
                </a:solidFill>
                <a:effectLst/>
                <a:latin typeface="Söhne"/>
              </a:rPr>
              <a:t>：簡化的初始化、</a:t>
            </a:r>
            <a:r>
              <a:rPr lang="en-US" altLang="zh-TW" b="0" i="0" dirty="0">
                <a:solidFill>
                  <a:srgbClr val="D1D5DB"/>
                </a:solidFill>
                <a:effectLst/>
                <a:latin typeface="Söhne"/>
              </a:rPr>
              <a:t>IDE </a:t>
            </a:r>
            <a:r>
              <a:rPr lang="zh-TW" altLang="en-US" b="0" i="0" dirty="0">
                <a:solidFill>
                  <a:srgbClr val="D1D5DB"/>
                </a:solidFill>
                <a:effectLst/>
                <a:latin typeface="Söhne"/>
              </a:rPr>
              <a:t>或基於代碼的配置。</a:t>
            </a:r>
          </a:p>
          <a:p>
            <a:pPr algn="l">
              <a:buFont typeface="Arial" panose="020B0604020202020204" pitchFamily="34" charset="0"/>
              <a:buChar char="•"/>
            </a:pPr>
            <a:r>
              <a:rPr lang="zh-TW" altLang="en-US" b="0" i="0" dirty="0">
                <a:solidFill>
                  <a:srgbClr val="D1D5DB"/>
                </a:solidFill>
                <a:effectLst/>
                <a:latin typeface="Söhne"/>
              </a:rPr>
              <a:t>代碼結構：</a:t>
            </a:r>
          </a:p>
          <a:p>
            <a:pPr marL="742950" lvl="1" indent="-285750" algn="l">
              <a:buFont typeface="Arial" panose="020B0604020202020204" pitchFamily="34" charset="0"/>
              <a:buChar char="•"/>
            </a:pPr>
            <a:r>
              <a:rPr lang="en-US" altLang="zh-TW" b="0" i="0" dirty="0">
                <a:solidFill>
                  <a:srgbClr val="D1D5DB"/>
                </a:solidFill>
                <a:effectLst/>
                <a:latin typeface="Söhne"/>
              </a:rPr>
              <a:t>ESP-IDF</a:t>
            </a:r>
            <a:r>
              <a:rPr lang="zh-TW" altLang="en-US" b="0" i="0" dirty="0">
                <a:solidFill>
                  <a:srgbClr val="D1D5DB"/>
                </a:solidFill>
                <a:effectLst/>
                <a:latin typeface="Söhne"/>
              </a:rPr>
              <a:t>：模塊化任務，</a:t>
            </a:r>
            <a:r>
              <a:rPr lang="en-US" altLang="zh-TW" b="0" i="0" dirty="0" err="1">
                <a:solidFill>
                  <a:srgbClr val="D1D5DB"/>
                </a:solidFill>
                <a:effectLst/>
                <a:latin typeface="Söhne"/>
              </a:rPr>
              <a:t>FreeRTOS</a:t>
            </a:r>
            <a:r>
              <a:rPr lang="en-US" altLang="zh-TW" b="0" i="0" dirty="0">
                <a:solidFill>
                  <a:srgbClr val="D1D5DB"/>
                </a:solidFill>
                <a:effectLst/>
                <a:latin typeface="Söhne"/>
              </a:rPr>
              <a:t> </a:t>
            </a:r>
            <a:r>
              <a:rPr lang="zh-TW" altLang="en-US" b="0" i="0" dirty="0">
                <a:solidFill>
                  <a:srgbClr val="D1D5DB"/>
                </a:solidFill>
                <a:effectLst/>
                <a:latin typeface="Söhne"/>
              </a:rPr>
              <a:t>調度程序。</a:t>
            </a:r>
          </a:p>
          <a:p>
            <a:pPr marL="742950" lvl="1" indent="-285750" algn="l">
              <a:buFont typeface="Arial" panose="020B0604020202020204" pitchFamily="34" charset="0"/>
              <a:buChar char="•"/>
            </a:pPr>
            <a:r>
              <a:rPr lang="en-US" altLang="zh-TW" b="0" i="0" dirty="0">
                <a:solidFill>
                  <a:srgbClr val="D1D5DB"/>
                </a:solidFill>
                <a:effectLst/>
                <a:latin typeface="Söhne"/>
              </a:rPr>
              <a:t>Arduino</a:t>
            </a:r>
            <a:r>
              <a:rPr lang="zh-TW" altLang="en-US" b="0" i="0" dirty="0">
                <a:solidFill>
                  <a:srgbClr val="D1D5DB"/>
                </a:solidFill>
                <a:effectLst/>
                <a:latin typeface="Söhne"/>
              </a:rPr>
              <a:t>：</a:t>
            </a:r>
            <a:r>
              <a:rPr lang="en-US" altLang="zh-TW" b="0" i="0" dirty="0">
                <a:solidFill>
                  <a:srgbClr val="D1D5DB"/>
                </a:solidFill>
                <a:effectLst/>
                <a:latin typeface="Söhne"/>
              </a:rPr>
              <a:t>setup() </a:t>
            </a:r>
            <a:r>
              <a:rPr lang="zh-TW" altLang="en-US" b="0" i="0" dirty="0">
                <a:solidFill>
                  <a:srgbClr val="D1D5DB"/>
                </a:solidFill>
                <a:effectLst/>
                <a:latin typeface="Söhne"/>
              </a:rPr>
              <a:t>和 </a:t>
            </a:r>
            <a:r>
              <a:rPr lang="en-US" altLang="zh-TW" b="0" i="0" dirty="0">
                <a:solidFill>
                  <a:srgbClr val="D1D5DB"/>
                </a:solidFill>
                <a:effectLst/>
                <a:latin typeface="Söhne"/>
              </a:rPr>
              <a:t>loop() </a:t>
            </a:r>
            <a:r>
              <a:rPr lang="zh-TW" altLang="en-US" b="0" i="0" dirty="0">
                <a:solidFill>
                  <a:srgbClr val="D1D5DB"/>
                </a:solidFill>
                <a:effectLst/>
                <a:latin typeface="Söhne"/>
              </a:rPr>
              <a:t>結構。</a:t>
            </a:r>
          </a:p>
          <a:p>
            <a:pPr algn="l">
              <a:buFont typeface="Arial" panose="020B0604020202020204" pitchFamily="34" charset="0"/>
              <a:buChar char="•"/>
            </a:pPr>
            <a:r>
              <a:rPr lang="zh-TW" altLang="en-US" b="0" i="0" dirty="0">
                <a:solidFill>
                  <a:srgbClr val="D1D5DB"/>
                </a:solidFill>
                <a:effectLst/>
                <a:latin typeface="Söhne"/>
              </a:rPr>
              <a:t>圖書館和生態系統：</a:t>
            </a:r>
          </a:p>
          <a:p>
            <a:pPr marL="742950" lvl="1" indent="-285750" algn="l">
              <a:buFont typeface="Arial" panose="020B0604020202020204" pitchFamily="34" charset="0"/>
              <a:buChar char="•"/>
            </a:pPr>
            <a:r>
              <a:rPr lang="en-US" altLang="zh-TW" b="0" i="0" dirty="0">
                <a:solidFill>
                  <a:srgbClr val="D1D5DB"/>
                </a:solidFill>
                <a:effectLst/>
                <a:latin typeface="Söhne"/>
              </a:rPr>
              <a:t>ESP-IDF</a:t>
            </a:r>
            <a:r>
              <a:rPr lang="zh-TW" altLang="en-US" b="0" i="0" dirty="0">
                <a:solidFill>
                  <a:srgbClr val="D1D5DB"/>
                </a:solidFill>
                <a:effectLst/>
                <a:latin typeface="Söhne"/>
              </a:rPr>
              <a:t>：一套全面的專業圖書館。</a:t>
            </a:r>
          </a:p>
          <a:p>
            <a:pPr marL="742950" lvl="1" indent="-285750" algn="l">
              <a:buFont typeface="Arial" panose="020B0604020202020204" pitchFamily="34" charset="0"/>
              <a:buChar char="•"/>
            </a:pPr>
            <a:r>
              <a:rPr lang="en-US" altLang="zh-TW" b="0" i="0" dirty="0">
                <a:solidFill>
                  <a:srgbClr val="D1D5DB"/>
                </a:solidFill>
                <a:effectLst/>
                <a:latin typeface="Söhne"/>
              </a:rPr>
              <a:t>Arduino</a:t>
            </a:r>
            <a:r>
              <a:rPr lang="zh-TW" altLang="en-US" b="0" i="0" dirty="0">
                <a:solidFill>
                  <a:srgbClr val="D1D5DB"/>
                </a:solidFill>
                <a:effectLst/>
                <a:latin typeface="Söhne"/>
              </a:rPr>
              <a:t>：龐大的圖書館生態系統，適合初學者。</a:t>
            </a:r>
          </a:p>
          <a:p>
            <a:pPr algn="l">
              <a:buFont typeface="Arial" panose="020B0604020202020204" pitchFamily="34" charset="0"/>
              <a:buChar char="•"/>
            </a:pPr>
            <a:r>
              <a:rPr lang="zh-TW" altLang="en-US" b="0" i="0" dirty="0">
                <a:solidFill>
                  <a:srgbClr val="D1D5DB"/>
                </a:solidFill>
                <a:effectLst/>
                <a:latin typeface="Söhne"/>
              </a:rPr>
              <a:t>靈活性和定制化：</a:t>
            </a:r>
          </a:p>
          <a:p>
            <a:pPr marL="742950" lvl="1" indent="-285750" algn="l">
              <a:buFont typeface="Arial" panose="020B0604020202020204" pitchFamily="34" charset="0"/>
              <a:buChar char="•"/>
            </a:pPr>
            <a:r>
              <a:rPr lang="en-US" altLang="zh-TW" b="0" i="0" dirty="0">
                <a:solidFill>
                  <a:srgbClr val="D1D5DB"/>
                </a:solidFill>
                <a:effectLst/>
                <a:latin typeface="Söhne"/>
              </a:rPr>
              <a:t>ESP-IDF</a:t>
            </a:r>
            <a:r>
              <a:rPr lang="zh-TW" altLang="en-US" b="0" i="0" dirty="0">
                <a:solidFill>
                  <a:srgbClr val="D1D5DB"/>
                </a:solidFill>
                <a:effectLst/>
                <a:latin typeface="Söhne"/>
              </a:rPr>
              <a:t>：可定制，直接訪問硬件。</a:t>
            </a:r>
          </a:p>
          <a:p>
            <a:pPr marL="742950" lvl="1" indent="-285750" algn="l">
              <a:buFont typeface="Arial" panose="020B0604020202020204" pitchFamily="34" charset="0"/>
              <a:buChar char="•"/>
            </a:pPr>
            <a:r>
              <a:rPr lang="en-US" altLang="zh-TW" b="0" i="0" dirty="0">
                <a:solidFill>
                  <a:srgbClr val="D1D5DB"/>
                </a:solidFill>
                <a:effectLst/>
                <a:latin typeface="Söhne"/>
              </a:rPr>
              <a:t>Arduino</a:t>
            </a:r>
            <a:r>
              <a:rPr lang="zh-TW" altLang="en-US" b="0" i="0" dirty="0">
                <a:solidFill>
                  <a:srgbClr val="D1D5DB"/>
                </a:solidFill>
                <a:effectLst/>
                <a:latin typeface="Söhne"/>
              </a:rPr>
              <a:t>：強調簡單，抽象複雜。</a:t>
            </a:r>
          </a:p>
          <a:p>
            <a:endParaRPr lang="zh-TW" altLang="en-US" dirty="0"/>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9</a:t>
            </a:fld>
            <a:endParaRPr lang="zh-TW" altLang="en-US"/>
          </a:p>
        </p:txBody>
      </p:sp>
    </p:spTree>
    <p:extLst>
      <p:ext uri="{BB962C8B-B14F-4D97-AF65-F5344CB8AC3E}">
        <p14:creationId xmlns:p14="http://schemas.microsoft.com/office/powerpoint/2010/main" val="439829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D1D5DB"/>
                </a:solidFill>
                <a:effectLst/>
                <a:latin typeface="Söhne"/>
              </a:rPr>
              <a:t>開發工具：</a:t>
            </a:r>
            <a:endParaRPr lang="en-US" altLang="zh-TW" b="0" i="0" dirty="0">
              <a:solidFill>
                <a:srgbClr val="D1D5DB"/>
              </a:solidFill>
              <a:effectLst/>
              <a:latin typeface="Söhne"/>
            </a:endParaRPr>
          </a:p>
          <a:p>
            <a:r>
              <a:rPr lang="zh-TW" altLang="en-US" b="0" i="0" dirty="0">
                <a:solidFill>
                  <a:srgbClr val="D1D5DB"/>
                </a:solidFill>
                <a:effectLst/>
                <a:latin typeface="Söhne"/>
              </a:rPr>
              <a:t>開發環境：</a:t>
            </a:r>
            <a:endParaRPr lang="en-US" altLang="zh-TW" b="0" i="0" dirty="0">
              <a:solidFill>
                <a:srgbClr val="D1D5DB"/>
              </a:solidFill>
              <a:effectLst/>
              <a:latin typeface="Söhne"/>
            </a:endParaRPr>
          </a:p>
          <a:p>
            <a:r>
              <a:rPr lang="en-US" altLang="zh-TW" b="0" i="0" dirty="0">
                <a:solidFill>
                  <a:srgbClr val="D1D5DB"/>
                </a:solidFill>
                <a:effectLst/>
                <a:latin typeface="Söhne"/>
              </a:rPr>
              <a:t>1</a:t>
            </a:r>
            <a:r>
              <a:rPr lang="zh-TW" altLang="en-US" b="0" i="0" dirty="0">
                <a:solidFill>
                  <a:srgbClr val="D1D5DB"/>
                </a:solidFill>
                <a:effectLst/>
                <a:latin typeface="Söhne"/>
              </a:rPr>
              <a:t>、</a:t>
            </a:r>
            <a:r>
              <a:rPr lang="en-US" altLang="zh-TW" b="0" i="0" dirty="0" err="1">
                <a:solidFill>
                  <a:srgbClr val="D1D5DB"/>
                </a:solidFill>
                <a:effectLst/>
                <a:latin typeface="Söhne"/>
              </a:rPr>
              <a:t>CLion</a:t>
            </a:r>
            <a:r>
              <a:rPr lang="en-US" altLang="zh-TW" b="0" i="0" dirty="0">
                <a:solidFill>
                  <a:srgbClr val="D1D5DB"/>
                </a:solidFill>
                <a:effectLst/>
                <a:latin typeface="Söhne"/>
              </a:rPr>
              <a:t> </a:t>
            </a:r>
            <a:r>
              <a:rPr lang="zh-TW" altLang="en-US" b="0" i="0" dirty="0">
                <a:solidFill>
                  <a:srgbClr val="D1D5DB"/>
                </a:solidFill>
                <a:effectLst/>
                <a:latin typeface="Söhne"/>
              </a:rPr>
              <a:t>提供了強大的代碼編輯、導航和調試功能，能夠提高 </a:t>
            </a:r>
            <a:r>
              <a:rPr lang="en-US" altLang="zh-TW" b="0" i="0" dirty="0">
                <a:solidFill>
                  <a:srgbClr val="D1D5DB"/>
                </a:solidFill>
                <a:effectLst/>
                <a:latin typeface="Söhne"/>
              </a:rPr>
              <a:t>C </a:t>
            </a:r>
            <a:r>
              <a:rPr lang="zh-TW" altLang="en-US" b="0" i="0" dirty="0">
                <a:solidFill>
                  <a:srgbClr val="D1D5DB"/>
                </a:solidFill>
                <a:effectLst/>
                <a:latin typeface="Söhne"/>
              </a:rPr>
              <a:t>和 </a:t>
            </a:r>
            <a:r>
              <a:rPr lang="en-US" altLang="zh-TW" b="0" i="0" dirty="0">
                <a:solidFill>
                  <a:srgbClr val="D1D5DB"/>
                </a:solidFill>
                <a:effectLst/>
                <a:latin typeface="Söhne"/>
              </a:rPr>
              <a:t>C++ </a:t>
            </a:r>
            <a:r>
              <a:rPr lang="zh-TW" altLang="en-US" b="0" i="0" dirty="0">
                <a:solidFill>
                  <a:srgbClr val="D1D5DB"/>
                </a:solidFill>
                <a:effectLst/>
                <a:latin typeface="Söhne"/>
              </a:rPr>
              <a:t>開發的效率和質量，同時具有跨平台支持和對多種框架和工具的良好集成能力。</a:t>
            </a:r>
            <a:endParaRPr lang="en-US" altLang="zh-TW"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D1D5DB"/>
                </a:solidFill>
                <a:effectLst/>
                <a:latin typeface="Söhne"/>
              </a:rPr>
              <a:t>2</a:t>
            </a:r>
            <a:r>
              <a:rPr lang="zh-TW" altLang="en-US" b="0" i="0" dirty="0">
                <a:solidFill>
                  <a:srgbClr val="D1D5DB"/>
                </a:solidFill>
                <a:effectLst/>
                <a:latin typeface="Söhne"/>
              </a:rPr>
              <a:t>、</a:t>
            </a:r>
            <a:r>
              <a:rPr lang="en-US" altLang="zh-TW" b="0" i="0" dirty="0" err="1">
                <a:solidFill>
                  <a:srgbClr val="D1D5DB"/>
                </a:solidFill>
                <a:effectLst/>
                <a:latin typeface="Söhne"/>
              </a:rPr>
              <a:t>PlatformIO</a:t>
            </a:r>
            <a:r>
              <a:rPr lang="en-US" altLang="zh-TW" b="0" i="0" dirty="0">
                <a:solidFill>
                  <a:srgbClr val="D1D5DB"/>
                </a:solidFill>
                <a:effectLst/>
                <a:latin typeface="Söhne"/>
              </a:rPr>
              <a:t> </a:t>
            </a:r>
            <a:r>
              <a:rPr lang="zh-TW" altLang="en-US" b="0" i="0" dirty="0">
                <a:solidFill>
                  <a:srgbClr val="D1D5DB"/>
                </a:solidFill>
                <a:effectLst/>
                <a:latin typeface="Söhne"/>
              </a:rPr>
              <a:t>提供了跨平台、支援多硬體、統一開發環境、豐富的生態系統和開放源碼等優點，讓嵌入式系統開發更加便捷和高效。</a:t>
            </a:r>
            <a:endParaRPr lang="en-US" altLang="zh-TW"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App Inventor</a:t>
            </a:r>
            <a:r>
              <a:rPr lang="zh-TW" altLang="zh-TW" sz="12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使用視覺化程式設計方法</a:t>
            </a:r>
            <a:r>
              <a:rPr lang="zh-TW" altLang="en-US" b="0" i="0" dirty="0">
                <a:solidFill>
                  <a:srgbClr val="D1D5DB"/>
                </a:solidFill>
                <a:effectLst/>
                <a:latin typeface="Söhne"/>
              </a:rPr>
              <a:t>，能夠使用代碼塊組裝應用程式的工具</a:t>
            </a:r>
            <a:r>
              <a:rPr lang="zh-TW" altLang="zh-TW" sz="12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。這</a:t>
            </a:r>
            <a:r>
              <a:rPr lang="zh-TW" altLang="en-US" sz="12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讓</a:t>
            </a:r>
            <a:r>
              <a:rPr lang="zh-TW" altLang="zh-TW" sz="12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初學者無需學習程式語言就能輕鬆理解和創建應用程式</a:t>
            </a:r>
            <a:endParaRPr lang="en-US" altLang="zh-TW"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D1D5DB"/>
              </a:solidFill>
              <a:effectLst/>
              <a:latin typeface="Söhne"/>
            </a:endParaRPr>
          </a:p>
          <a:p>
            <a:r>
              <a:rPr lang="en-US" altLang="zh-TW" sz="12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App Inventor</a:t>
            </a:r>
            <a:endParaRPr lang="en-US" altLang="zh-TW" b="0" i="0" dirty="0">
              <a:solidFill>
                <a:srgbClr val="D1D5DB"/>
              </a:solidFill>
              <a:effectLst/>
              <a:latin typeface="Söhne"/>
            </a:endParaRPr>
          </a:p>
          <a:p>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視覺化程式設計：</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 App Inventor</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使用視覺化程式設計方法，用戶可以組裝代表其應用程式不同功能的代碼塊。這使得初學者無需學習傳統的程式設計語言就能輕鬆理解和創建應用程式。</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拖放式介面： 該平臺提供一個簡單的拖放介面，用於設計應用程式的使用者介面。使用者可以選擇和安排各種元件，如按鈕、文字方塊、圖像和感測器，以創建所需的應用程式佈局。</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即時測試：</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 App Inventor</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提供了一個內置的模擬器，允許用戶在構建他們的應用程式時即時測試。這一功能可以實現快速反覆運算和調試，因為用戶可以立即看到他們的應用程式在類比設備上的表現。</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廣泛的組件：</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 App Inventor</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提供了一個豐富的預建元件和模組庫，涵蓋了廣泛的功能。這些元件包括使用者介面元素、資料存儲、媒體播放、位置服務等。使用者可以輕鬆地將這些元件納入他們的應用程式，並自訂其行為。</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設備連接：</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 App Inventor</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允許使用者將他們的應用程式連接到各種外部設備和服務。這包括訪問設備的感測器、</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GPS</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、攝像頭和其他硬體功能。它還支援與網路服務和</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API</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的集成，使應用程式創建者能夠利用來自外部的資料和功能。</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2800" dirty="0">
                <a:latin typeface="微軟正黑體" panose="020B0604030504040204" pitchFamily="34" charset="-120"/>
                <a:ea typeface="微軟正黑體" panose="020B0604030504040204" pitchFamily="34" charset="-120"/>
              </a:rPr>
              <a:t>開放源碼和活躍的社群支援</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a:t>
            </a:r>
            <a:r>
              <a:rPr lang="en-US"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 App Inventor</a:t>
            </a:r>
            <a:r>
              <a:rPr lang="zh-TW" altLang="zh-TW" sz="1800" kern="100" dirty="0">
                <a:solidFill>
                  <a:srgbClr val="000000"/>
                </a:solidFill>
                <a:effectLst/>
                <a:latin typeface="Calibri" panose="020F0502020204030204" pitchFamily="34" charset="0"/>
                <a:ea typeface="微軟正黑體" panose="020B0604030504040204" pitchFamily="34" charset="-120"/>
                <a:cs typeface="Arial" panose="020B0604020202020204" pitchFamily="34" charset="0"/>
              </a:rPr>
              <a:t>擁有一個充滿活力的用戶和開發者社區，他們積極分享他們的專案、教程和資源。這促進了一個協作環境，用戶可以相互學習，並在他們的應用開發過程中獲得支持。</a:t>
            </a:r>
            <a:endParaRPr lang="zh-TW" altLang="zh-TW" sz="1800" kern="100" dirty="0">
              <a:effectLst/>
              <a:latin typeface="Calibri" panose="020F0502020204030204" pitchFamily="34" charset="0"/>
              <a:ea typeface="新細明體" panose="02020500000000000000" pitchFamily="18" charset="-120"/>
              <a:cs typeface="Arial" panose="020B0604020202020204" pitchFamily="34" charset="0"/>
            </a:endParaRPr>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10</a:t>
            </a:fld>
            <a:endParaRPr lang="zh-TW" altLang="en-US"/>
          </a:p>
        </p:txBody>
      </p:sp>
    </p:spTree>
    <p:extLst>
      <p:ext uri="{BB962C8B-B14F-4D97-AF65-F5344CB8AC3E}">
        <p14:creationId xmlns:p14="http://schemas.microsoft.com/office/powerpoint/2010/main" val="3861479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b="1" dirty="0"/>
              <a:t>主頁介紹</a:t>
            </a:r>
            <a:endParaRPr lang="en-US" altLang="zh-TW" sz="1800" b="1" dirty="0"/>
          </a:p>
          <a:p>
            <a:endParaRPr lang="en-US" altLang="zh-TW" sz="1800" b="1" dirty="0"/>
          </a:p>
          <a:p>
            <a:r>
              <a:rPr lang="en-US" altLang="zh-TW" dirty="0"/>
              <a:t>1.</a:t>
            </a:r>
            <a:r>
              <a:rPr lang="zh-TW" altLang="en-US" dirty="0"/>
              <a:t>自動連接</a:t>
            </a:r>
            <a:r>
              <a:rPr lang="en-US" altLang="zh-TW" dirty="0"/>
              <a:t>WIFI</a:t>
            </a:r>
          </a:p>
          <a:p>
            <a:r>
              <a:rPr lang="en-US" altLang="zh-TW" dirty="0"/>
              <a:t>2.</a:t>
            </a:r>
            <a:r>
              <a:rPr lang="zh-TW" altLang="en-US" dirty="0"/>
              <a:t>進入控制頁面</a:t>
            </a:r>
            <a:r>
              <a:rPr lang="en-US" altLang="zh-TW" dirty="0"/>
              <a:t>(</a:t>
            </a:r>
            <a:r>
              <a:rPr lang="zh-TW" altLang="en-US" dirty="0"/>
              <a:t>連線無人車</a:t>
            </a:r>
            <a:r>
              <a:rPr lang="en-US" altLang="zh-TW" dirty="0" err="1"/>
              <a:t>btn</a:t>
            </a:r>
            <a:r>
              <a:rPr lang="en-US" altLang="zh-TW" dirty="0"/>
              <a:t>)</a:t>
            </a:r>
          </a:p>
          <a:p>
            <a:r>
              <a:rPr lang="en-US" altLang="zh-TW" dirty="0"/>
              <a:t>3.</a:t>
            </a:r>
            <a:r>
              <a:rPr lang="zh-TW" altLang="en-US" dirty="0"/>
              <a:t>題目名稱</a:t>
            </a:r>
            <a:endParaRPr lang="en-US" altLang="zh-TW" dirty="0"/>
          </a:p>
          <a:p>
            <a:r>
              <a:rPr lang="en-US" altLang="zh-TW" dirty="0"/>
              <a:t>4.</a:t>
            </a:r>
            <a:r>
              <a:rPr lang="zh-TW" altLang="en-US" dirty="0"/>
              <a:t>北科大校徽</a:t>
            </a:r>
            <a:endParaRPr lang="en-US" altLang="zh-TW" dirty="0"/>
          </a:p>
          <a:p>
            <a:r>
              <a:rPr lang="en-US" altLang="zh-TW" dirty="0"/>
              <a:t>5.</a:t>
            </a:r>
            <a:r>
              <a:rPr lang="zh-TW" altLang="en-US" dirty="0"/>
              <a:t>離開</a:t>
            </a:r>
            <a:r>
              <a:rPr lang="en-US" altLang="zh-TW" dirty="0"/>
              <a:t>(</a:t>
            </a:r>
            <a:r>
              <a:rPr lang="en-US" altLang="zh-TW" dirty="0" err="1"/>
              <a:t>btn</a:t>
            </a:r>
            <a:r>
              <a:rPr lang="en-US" altLang="zh-TW" dirty="0"/>
              <a:t>)</a:t>
            </a:r>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11</a:t>
            </a:fld>
            <a:endParaRPr lang="zh-TW" altLang="en-US"/>
          </a:p>
        </p:txBody>
      </p:sp>
    </p:spTree>
    <p:extLst>
      <p:ext uri="{BB962C8B-B14F-4D97-AF65-F5344CB8AC3E}">
        <p14:creationId xmlns:p14="http://schemas.microsoft.com/office/powerpoint/2010/main" val="2349086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12</a:t>
            </a:fld>
            <a:endParaRPr lang="zh-TW" altLang="en-US"/>
          </a:p>
        </p:txBody>
      </p:sp>
    </p:spTree>
    <p:extLst>
      <p:ext uri="{BB962C8B-B14F-4D97-AF65-F5344CB8AC3E}">
        <p14:creationId xmlns:p14="http://schemas.microsoft.com/office/powerpoint/2010/main" val="1559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控制頁面介紹</a:t>
            </a:r>
            <a:endParaRPr lang="en-US" altLang="zh-TW" b="1" dirty="0"/>
          </a:p>
          <a:p>
            <a:br>
              <a:rPr lang="en-US" altLang="zh-TW" sz="1200" dirty="0"/>
            </a:br>
            <a:r>
              <a:rPr lang="en-US" altLang="zh-TW" sz="1200" dirty="0"/>
              <a:t>1.</a:t>
            </a:r>
            <a:r>
              <a:rPr lang="zh-TW" altLang="en-US" sz="1200" dirty="0"/>
              <a:t>監視系統</a:t>
            </a:r>
            <a:r>
              <a:rPr lang="en-US" altLang="zh-TW" sz="1200" dirty="0"/>
              <a:t>(</a:t>
            </a:r>
            <a:r>
              <a:rPr lang="en-US" altLang="zh-TW" sz="1200" dirty="0" err="1"/>
              <a:t>sensor:</a:t>
            </a:r>
            <a:r>
              <a:rPr lang="en-US" altLang="zh-TW" sz="1200" dirty="0" err="1">
                <a:solidFill>
                  <a:srgbClr val="FF0000"/>
                </a:solidFill>
              </a:rPr>
              <a:t>camera</a:t>
            </a:r>
            <a:r>
              <a:rPr lang="zh-TW" altLang="en-US" sz="1200" dirty="0"/>
              <a:t>，回傳即時影像，</a:t>
            </a:r>
            <a:r>
              <a:rPr lang="en-US" altLang="zh-TW" sz="1200" dirty="0"/>
              <a:t>ex</a:t>
            </a:r>
            <a:r>
              <a:rPr lang="zh-TW" altLang="en-US" sz="1200" dirty="0"/>
              <a:t>電子後照鏡</a:t>
            </a:r>
            <a:r>
              <a:rPr lang="en-US" altLang="zh-TW" sz="1200" dirty="0"/>
              <a:t>)</a:t>
            </a:r>
            <a:br>
              <a:rPr lang="en-US" altLang="zh-TW" sz="1200" dirty="0"/>
            </a:br>
            <a:r>
              <a:rPr lang="en-US" altLang="zh-TW" sz="1200" dirty="0"/>
              <a:t>2.</a:t>
            </a:r>
            <a:r>
              <a:rPr lang="zh-TW" altLang="en-US" sz="1200" dirty="0"/>
              <a:t>燈光開啟</a:t>
            </a:r>
            <a:r>
              <a:rPr lang="en-US" altLang="zh-TW" sz="1200" dirty="0"/>
              <a:t>-</a:t>
            </a:r>
            <a:r>
              <a:rPr lang="zh-TW" altLang="en-US" sz="1200" dirty="0"/>
              <a:t>單擊開啟燈光</a:t>
            </a:r>
            <a:r>
              <a:rPr lang="en-US" altLang="zh-TW" sz="1200" dirty="0"/>
              <a:t>(</a:t>
            </a:r>
            <a:r>
              <a:rPr lang="zh-TW" altLang="en-US" sz="1200" dirty="0"/>
              <a:t>模擬近燈</a:t>
            </a:r>
            <a:r>
              <a:rPr lang="en-US" altLang="zh-TW" sz="1200" dirty="0"/>
              <a:t>)</a:t>
            </a:r>
            <a:br>
              <a:rPr lang="en-US" altLang="zh-TW" sz="1200" dirty="0"/>
            </a:br>
            <a:r>
              <a:rPr lang="zh-TW" altLang="en-US" sz="1200" dirty="0"/>
              <a:t>    燈光開啟</a:t>
            </a:r>
            <a:r>
              <a:rPr lang="en-US" altLang="zh-TW" sz="1200" dirty="0"/>
              <a:t>-</a:t>
            </a:r>
            <a:r>
              <a:rPr lang="zh-TW" altLang="en-US" sz="1200" dirty="0"/>
              <a:t>長按開啟強光</a:t>
            </a:r>
            <a:r>
              <a:rPr lang="en-US" altLang="zh-TW" sz="1200" dirty="0"/>
              <a:t>(</a:t>
            </a:r>
            <a:r>
              <a:rPr lang="zh-TW" altLang="en-US" sz="1200" dirty="0"/>
              <a:t>模擬遠燈</a:t>
            </a:r>
            <a:r>
              <a:rPr lang="en-US" altLang="zh-TW" sz="1200" dirty="0"/>
              <a:t>)</a:t>
            </a:r>
            <a:br>
              <a:rPr lang="en-US" altLang="zh-TW" sz="1200" dirty="0"/>
            </a:br>
            <a:r>
              <a:rPr lang="en-US" altLang="zh-TW" sz="1200" dirty="0"/>
              <a:t>3.</a:t>
            </a:r>
            <a:r>
              <a:rPr lang="zh-TW" altLang="en-US" sz="1200" dirty="0"/>
              <a:t>控制前後左右及煞停</a:t>
            </a:r>
            <a:br>
              <a:rPr lang="en-US" altLang="zh-TW" sz="1200" dirty="0"/>
            </a:br>
            <a:r>
              <a:rPr lang="en-US" altLang="zh-TW" sz="1200" dirty="0"/>
              <a:t>4.</a:t>
            </a:r>
            <a:r>
              <a:rPr lang="zh-TW" altLang="en-US" sz="1200" dirty="0"/>
              <a:t>調整車速</a:t>
            </a:r>
            <a:r>
              <a:rPr lang="en-US" altLang="zh-TW" sz="1200" dirty="0"/>
              <a:t>(</a:t>
            </a:r>
            <a:r>
              <a:rPr lang="zh-TW" altLang="en-US" sz="1200" dirty="0"/>
              <a:t>模擬汽車油門</a:t>
            </a:r>
            <a:r>
              <a:rPr lang="en-US" altLang="zh-TW" sz="1200" dirty="0"/>
              <a:t>)</a:t>
            </a:r>
            <a:br>
              <a:rPr lang="en-US" altLang="zh-TW" sz="1200" dirty="0"/>
            </a:br>
            <a:r>
              <a:rPr lang="en-US" altLang="zh-TW" sz="1200" dirty="0"/>
              <a:t>5.</a:t>
            </a:r>
            <a:r>
              <a:rPr lang="zh-TW" altLang="en-US" sz="1200" dirty="0"/>
              <a:t>影像角度調整</a:t>
            </a:r>
            <a:r>
              <a:rPr lang="en-US" altLang="zh-TW" sz="1200" dirty="0"/>
              <a:t>(</a:t>
            </a:r>
            <a:r>
              <a:rPr lang="zh-TW" altLang="en-US" sz="1200" dirty="0"/>
              <a:t>每次點擊順時鐘旋轉</a:t>
            </a:r>
            <a:r>
              <a:rPr lang="en-US" altLang="zh-TW" sz="1200" dirty="0"/>
              <a:t>90</a:t>
            </a:r>
            <a:r>
              <a:rPr lang="zh-TW" altLang="en-US" sz="1200" dirty="0"/>
              <a:t>度</a:t>
            </a:r>
            <a:r>
              <a:rPr lang="en-US" altLang="zh-TW" sz="1200" dirty="0"/>
              <a:t>)</a:t>
            </a:r>
            <a:br>
              <a:rPr lang="en-US" altLang="zh-TW" sz="1200" dirty="0"/>
            </a:br>
            <a:r>
              <a:rPr lang="en-US" altLang="zh-TW" sz="1200" dirty="0"/>
              <a:t>6.</a:t>
            </a:r>
            <a:r>
              <a:rPr lang="zh-TW" altLang="en-US" sz="1200" dirty="0"/>
              <a:t>自動頭燈功能</a:t>
            </a:r>
            <a:r>
              <a:rPr lang="en-US" altLang="zh-TW" sz="1200" dirty="0"/>
              <a:t>(sensor:</a:t>
            </a:r>
            <a:r>
              <a:rPr lang="zh-TW" altLang="en-US" sz="1200" dirty="0">
                <a:solidFill>
                  <a:srgbClr val="FF0000"/>
                </a:solidFill>
              </a:rPr>
              <a:t>光敏電阻</a:t>
            </a:r>
            <a:r>
              <a:rPr lang="zh-TW" altLang="en-US" sz="1200" dirty="0"/>
              <a:t>，模擬汽車自動頭燈</a:t>
            </a:r>
            <a:r>
              <a:rPr lang="en-US" altLang="zh-TW" sz="1200" dirty="0"/>
              <a:t>4</a:t>
            </a:r>
            <a:r>
              <a:rPr lang="zh-TW" altLang="en-US" sz="1200" dirty="0"/>
              <a:t>段狀態</a:t>
            </a:r>
            <a:r>
              <a:rPr lang="en-US" altLang="zh-TW" sz="1200" dirty="0"/>
              <a:t>)</a:t>
            </a:r>
          </a:p>
          <a:p>
            <a:pPr lvl="1"/>
            <a:r>
              <a:rPr lang="zh-TW" altLang="en-US" sz="1200" dirty="0"/>
              <a:t>當光線充足時</a:t>
            </a:r>
            <a:r>
              <a:rPr lang="en-US" altLang="zh-TW" sz="1200" dirty="0"/>
              <a:t>3</a:t>
            </a:r>
            <a:r>
              <a:rPr lang="zh-TW" altLang="en-US" sz="1200" dirty="0"/>
              <a:t>顆</a:t>
            </a:r>
            <a:r>
              <a:rPr lang="en-US" altLang="zh-TW" sz="1200" dirty="0"/>
              <a:t>LED</a:t>
            </a:r>
            <a:r>
              <a:rPr lang="zh-TW" altLang="en-US" sz="1200" dirty="0"/>
              <a:t>燈全暗</a:t>
            </a:r>
            <a:r>
              <a:rPr lang="en-US" altLang="zh-TW" sz="1200" dirty="0"/>
              <a:t>(ex</a:t>
            </a:r>
            <a:r>
              <a:rPr lang="zh-TW" altLang="en-US" sz="1200" dirty="0"/>
              <a:t>白天時段</a:t>
            </a:r>
            <a:r>
              <a:rPr lang="en-US" altLang="zh-TW" sz="1200" dirty="0"/>
              <a:t>)..</a:t>
            </a:r>
            <a:r>
              <a:rPr lang="zh-TW" altLang="en-US" sz="1200" dirty="0"/>
              <a:t>亮</a:t>
            </a:r>
            <a:r>
              <a:rPr lang="en-US" altLang="zh-TW" sz="1200" dirty="0"/>
              <a:t>1</a:t>
            </a:r>
            <a:r>
              <a:rPr lang="zh-TW" altLang="en-US" sz="1200" dirty="0"/>
              <a:t>顆</a:t>
            </a:r>
            <a:r>
              <a:rPr lang="en-US" altLang="zh-TW" sz="1200" dirty="0"/>
              <a:t>(ex</a:t>
            </a:r>
            <a:r>
              <a:rPr lang="zh-TW" altLang="en-US" sz="1200" dirty="0"/>
              <a:t>下午，開啟小燈</a:t>
            </a:r>
            <a:r>
              <a:rPr lang="en-US" altLang="zh-TW" sz="1200" dirty="0"/>
              <a:t>)…</a:t>
            </a:r>
            <a:r>
              <a:rPr lang="zh-TW" altLang="en-US" sz="1200" dirty="0"/>
              <a:t>亮</a:t>
            </a:r>
            <a:r>
              <a:rPr lang="en-US" altLang="zh-TW" sz="1200" dirty="0"/>
              <a:t>2</a:t>
            </a:r>
            <a:r>
              <a:rPr lang="zh-TW" altLang="en-US" sz="1200" dirty="0"/>
              <a:t>顆</a:t>
            </a:r>
            <a:r>
              <a:rPr lang="en-US" altLang="zh-TW" sz="1200" dirty="0"/>
              <a:t>(ex</a:t>
            </a:r>
            <a:r>
              <a:rPr lang="zh-TW" altLang="en-US" sz="1200" dirty="0"/>
              <a:t>晚上開啟大燈</a:t>
            </a:r>
            <a:r>
              <a:rPr lang="en-US" altLang="zh-TW" sz="1200" dirty="0"/>
              <a:t>)..</a:t>
            </a:r>
            <a:r>
              <a:rPr lang="zh-TW" altLang="en-US" sz="1200" dirty="0"/>
              <a:t>亮</a:t>
            </a:r>
            <a:r>
              <a:rPr lang="en-US" altLang="zh-TW" sz="1200" dirty="0"/>
              <a:t>3</a:t>
            </a:r>
            <a:r>
              <a:rPr lang="zh-TW" altLang="en-US" sz="1200" dirty="0"/>
              <a:t>顆</a:t>
            </a:r>
            <a:r>
              <a:rPr lang="en-US" altLang="zh-TW" sz="1200" dirty="0"/>
              <a:t>(ex</a:t>
            </a:r>
            <a:r>
              <a:rPr lang="zh-TW" altLang="en-US" sz="1200" dirty="0"/>
              <a:t>晚上且無路燈、無其他車輛等主動光源地段，開啟遠燈</a:t>
            </a:r>
            <a:r>
              <a:rPr lang="en-US" altLang="zh-TW" sz="1200" dirty="0"/>
              <a:t>)]</a:t>
            </a:r>
            <a:br>
              <a:rPr lang="en-US" altLang="zh-TW" sz="1200" dirty="0"/>
            </a:br>
            <a:br>
              <a:rPr lang="en-US" altLang="zh-TW" sz="1200" dirty="0"/>
            </a:br>
            <a:br>
              <a:rPr lang="en-US" altLang="zh-TW" sz="1200" dirty="0"/>
            </a:br>
            <a:br>
              <a:rPr lang="en-US" altLang="zh-TW" sz="1200" dirty="0"/>
            </a:br>
            <a:endParaRPr lang="zh-TW" altLang="en-US" dirty="0"/>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13</a:t>
            </a:fld>
            <a:endParaRPr lang="zh-TW" altLang="en-US"/>
          </a:p>
        </p:txBody>
      </p:sp>
    </p:spTree>
    <p:extLst>
      <p:ext uri="{BB962C8B-B14F-4D97-AF65-F5344CB8AC3E}">
        <p14:creationId xmlns:p14="http://schemas.microsoft.com/office/powerpoint/2010/main" val="128079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5"/>
          </p:nvPr>
        </p:nvSpPr>
        <p:spPr/>
        <p:txBody>
          <a:bodyPr/>
          <a:lstStyle/>
          <a:p>
            <a:fld id="{F453D95F-F83E-49F5-8CC7-D1DE0FC810D8}" type="slidenum">
              <a:rPr lang="zh-TW" altLang="en-US" smtClean="0"/>
              <a:t>14</a:t>
            </a:fld>
            <a:endParaRPr lang="zh-TW" altLang="en-US"/>
          </a:p>
        </p:txBody>
      </p:sp>
    </p:spTree>
    <p:extLst>
      <p:ext uri="{BB962C8B-B14F-4D97-AF65-F5344CB8AC3E}">
        <p14:creationId xmlns:p14="http://schemas.microsoft.com/office/powerpoint/2010/main" val="258441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08204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59067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650712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564157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441563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605085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144236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2612508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DB2ADC-AF19-4574-8C10-79B5B04FCA27}" type="slidenum">
              <a:rPr lang="en-US" smtClean="0"/>
              <a:pPr/>
              <a:t>‹#›</a:t>
            </a:fld>
            <a:endParaRPr lang="en-US" dirty="0"/>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7110839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415871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4308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498414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10181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56325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24413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092BBB-79A0-7A46-F0FF-A86ADFC4564D}"/>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478BF4C8-F7D3-224A-2624-04E981F0C4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5325F6E-F0AC-4E83-A6EF-5A1B9B79664C}"/>
              </a:ext>
            </a:extLst>
          </p:cNvPr>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頁尾版面配置區 4">
            <a:extLst>
              <a:ext uri="{FF2B5EF4-FFF2-40B4-BE49-F238E27FC236}">
                <a16:creationId xmlns:a16="http://schemas.microsoft.com/office/drawing/2014/main" id="{95431C77-8C04-52AF-E0FA-5D6AC179D2DB}"/>
              </a:ext>
            </a:extLst>
          </p:cNvPr>
          <p:cNvSpPr>
            <a:spLocks noGrp="1"/>
          </p:cNvSpPr>
          <p:nvPr>
            <p:ph type="ftr" sz="quarter" idx="11"/>
          </p:nvPr>
        </p:nvSpPr>
        <p:spPr/>
        <p:txBody>
          <a:bodyPr/>
          <a:lstStyle/>
          <a:p>
            <a:endParaRPr lang="en-US" dirty="0"/>
          </a:p>
        </p:txBody>
      </p:sp>
      <p:sp>
        <p:nvSpPr>
          <p:cNvPr id="6" name="投影片編號版面配置區 5">
            <a:extLst>
              <a:ext uri="{FF2B5EF4-FFF2-40B4-BE49-F238E27FC236}">
                <a16:creationId xmlns:a16="http://schemas.microsoft.com/office/drawing/2014/main" id="{2D5273BB-F1AC-907D-46B4-3CDD5AA9AE5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534419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9BABD6-3CB0-7889-6F5B-7584D268160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75E8233-B2BF-0BD7-9DD8-9BC355F68917}"/>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0B82FBA-FCB0-4052-FC3F-2E9DE043E559}"/>
              </a:ext>
            </a:extLst>
          </p:cNvPr>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頁尾版面配置區 4">
            <a:extLst>
              <a:ext uri="{FF2B5EF4-FFF2-40B4-BE49-F238E27FC236}">
                <a16:creationId xmlns:a16="http://schemas.microsoft.com/office/drawing/2014/main" id="{F3CDCD5F-9429-33CC-57BB-83ADFAF40DF3}"/>
              </a:ext>
            </a:extLst>
          </p:cNvPr>
          <p:cNvSpPr>
            <a:spLocks noGrp="1"/>
          </p:cNvSpPr>
          <p:nvPr>
            <p:ph type="ftr" sz="quarter" idx="11"/>
          </p:nvPr>
        </p:nvSpPr>
        <p:spPr/>
        <p:txBody>
          <a:bodyPr/>
          <a:lstStyle/>
          <a:p>
            <a:endParaRPr lang="en-US" dirty="0"/>
          </a:p>
        </p:txBody>
      </p:sp>
      <p:sp>
        <p:nvSpPr>
          <p:cNvPr id="6" name="投影片編號版面配置區 5">
            <a:extLst>
              <a:ext uri="{FF2B5EF4-FFF2-40B4-BE49-F238E27FC236}">
                <a16:creationId xmlns:a16="http://schemas.microsoft.com/office/drawing/2014/main" id="{3AC962CD-E71F-E8F0-298C-A05BD9B95DC8}"/>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215941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7E191E-BA60-5811-4E79-1E810E496CA6}"/>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E3923644-2DA6-6118-D58F-D8EC48AFBF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F894962-EDFB-522B-C554-A48593D79753}"/>
              </a:ext>
            </a:extLst>
          </p:cNvPr>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頁尾版面配置區 4">
            <a:extLst>
              <a:ext uri="{FF2B5EF4-FFF2-40B4-BE49-F238E27FC236}">
                <a16:creationId xmlns:a16="http://schemas.microsoft.com/office/drawing/2014/main" id="{AF65A292-F03C-40A3-C63F-4A5C5191EAC4}"/>
              </a:ext>
            </a:extLst>
          </p:cNvPr>
          <p:cNvSpPr>
            <a:spLocks noGrp="1"/>
          </p:cNvSpPr>
          <p:nvPr>
            <p:ph type="ftr" sz="quarter" idx="11"/>
          </p:nvPr>
        </p:nvSpPr>
        <p:spPr/>
        <p:txBody>
          <a:bodyPr/>
          <a:lstStyle/>
          <a:p>
            <a:endParaRPr lang="en-US" dirty="0"/>
          </a:p>
        </p:txBody>
      </p:sp>
      <p:sp>
        <p:nvSpPr>
          <p:cNvPr id="6" name="投影片編號版面配置區 5">
            <a:extLst>
              <a:ext uri="{FF2B5EF4-FFF2-40B4-BE49-F238E27FC236}">
                <a16:creationId xmlns:a16="http://schemas.microsoft.com/office/drawing/2014/main" id="{05D4F90F-4780-E3FC-555B-35B3892E5CB5}"/>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038347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02DCF8-090A-42A4-9C93-180EEA4A4CA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028BFF1-0BE6-5C05-9E9A-D28AE1EF4DA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E9C9A0C-0EA6-1861-A50B-965D52D5831E}"/>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D4AD120E-1915-F0F4-8CA1-4C5E67EB40EB}"/>
              </a:ext>
            </a:extLst>
          </p:cNvPr>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6" name="頁尾版面配置區 5">
            <a:extLst>
              <a:ext uri="{FF2B5EF4-FFF2-40B4-BE49-F238E27FC236}">
                <a16:creationId xmlns:a16="http://schemas.microsoft.com/office/drawing/2014/main" id="{6F1EDA31-D6A1-7AE4-BF5C-9D3EDF5E6B09}"/>
              </a:ext>
            </a:extLst>
          </p:cNvPr>
          <p:cNvSpPr>
            <a:spLocks noGrp="1"/>
          </p:cNvSpPr>
          <p:nvPr>
            <p:ph type="ftr" sz="quarter" idx="11"/>
          </p:nvPr>
        </p:nvSpPr>
        <p:spPr/>
        <p:txBody>
          <a:bodyPr/>
          <a:lstStyle/>
          <a:p>
            <a:endParaRPr lang="en-US" dirty="0"/>
          </a:p>
        </p:txBody>
      </p:sp>
      <p:sp>
        <p:nvSpPr>
          <p:cNvPr id="7" name="投影片編號版面配置區 6">
            <a:extLst>
              <a:ext uri="{FF2B5EF4-FFF2-40B4-BE49-F238E27FC236}">
                <a16:creationId xmlns:a16="http://schemas.microsoft.com/office/drawing/2014/main" id="{ED0EF36C-E751-28EA-475D-96835D6DE965}"/>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055402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35C0BD-7947-92AF-A8C9-12F5B8D8543F}"/>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766372C-6FDE-9074-3868-0040346E04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67A2DD6B-69B0-C5E9-BF04-04615A7709B1}"/>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81313DF-58B8-CC40-57F6-DE33733941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0F3BDBB-10D7-BB25-C164-AB9588CE9FB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3476925-D787-C8A9-E688-8C92FD9BE476}"/>
              </a:ext>
            </a:extLst>
          </p:cNvPr>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8" name="頁尾版面配置區 7">
            <a:extLst>
              <a:ext uri="{FF2B5EF4-FFF2-40B4-BE49-F238E27FC236}">
                <a16:creationId xmlns:a16="http://schemas.microsoft.com/office/drawing/2014/main" id="{25F6F4AD-2FD2-700D-B0C5-86370F912A9B}"/>
              </a:ext>
            </a:extLst>
          </p:cNvPr>
          <p:cNvSpPr>
            <a:spLocks noGrp="1"/>
          </p:cNvSpPr>
          <p:nvPr>
            <p:ph type="ftr" sz="quarter" idx="11"/>
          </p:nvPr>
        </p:nvSpPr>
        <p:spPr/>
        <p:txBody>
          <a:bodyPr/>
          <a:lstStyle/>
          <a:p>
            <a:endParaRPr lang="en-US" dirty="0"/>
          </a:p>
        </p:txBody>
      </p:sp>
      <p:sp>
        <p:nvSpPr>
          <p:cNvPr id="9" name="投影片編號版面配置區 8">
            <a:extLst>
              <a:ext uri="{FF2B5EF4-FFF2-40B4-BE49-F238E27FC236}">
                <a16:creationId xmlns:a16="http://schemas.microsoft.com/office/drawing/2014/main" id="{A9FA5753-99B5-1D8D-1AC7-0001B7D9FEBA}"/>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699736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02A2C8-2AFF-FBD3-366B-CABBEE0CD6F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ECC6A8A-E9E4-0615-FDE8-3B7804EAAB73}"/>
              </a:ext>
            </a:extLst>
          </p:cNvPr>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4" name="頁尾版面配置區 3">
            <a:extLst>
              <a:ext uri="{FF2B5EF4-FFF2-40B4-BE49-F238E27FC236}">
                <a16:creationId xmlns:a16="http://schemas.microsoft.com/office/drawing/2014/main" id="{7E27BCDB-1A63-E318-D3F9-1C42157C0365}"/>
              </a:ext>
            </a:extLst>
          </p:cNvPr>
          <p:cNvSpPr>
            <a:spLocks noGrp="1"/>
          </p:cNvSpPr>
          <p:nvPr>
            <p:ph type="ftr" sz="quarter" idx="11"/>
          </p:nvPr>
        </p:nvSpPr>
        <p:spPr/>
        <p:txBody>
          <a:bodyPr/>
          <a:lstStyle/>
          <a:p>
            <a:endParaRPr lang="en-US" dirty="0"/>
          </a:p>
        </p:txBody>
      </p:sp>
      <p:sp>
        <p:nvSpPr>
          <p:cNvPr id="5" name="投影片編號版面配置區 4">
            <a:extLst>
              <a:ext uri="{FF2B5EF4-FFF2-40B4-BE49-F238E27FC236}">
                <a16:creationId xmlns:a16="http://schemas.microsoft.com/office/drawing/2014/main" id="{9D610AAB-CD2B-5623-7CD3-4B89426D7A6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0109084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63B9CBB-AD5E-5B45-967B-4270E42C96C5}"/>
              </a:ext>
            </a:extLst>
          </p:cNvPr>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3" name="頁尾版面配置區 2">
            <a:extLst>
              <a:ext uri="{FF2B5EF4-FFF2-40B4-BE49-F238E27FC236}">
                <a16:creationId xmlns:a16="http://schemas.microsoft.com/office/drawing/2014/main" id="{D654C51D-6618-64D1-89BC-C769FECF304B}"/>
              </a:ext>
            </a:extLst>
          </p:cNvPr>
          <p:cNvSpPr>
            <a:spLocks noGrp="1"/>
          </p:cNvSpPr>
          <p:nvPr>
            <p:ph type="ftr" sz="quarter" idx="11"/>
          </p:nvPr>
        </p:nvSpPr>
        <p:spPr/>
        <p:txBody>
          <a:bodyPr/>
          <a:lstStyle/>
          <a:p>
            <a:endParaRPr lang="en-US" dirty="0"/>
          </a:p>
        </p:txBody>
      </p:sp>
      <p:sp>
        <p:nvSpPr>
          <p:cNvPr id="4" name="投影片編號版面配置區 3">
            <a:extLst>
              <a:ext uri="{FF2B5EF4-FFF2-40B4-BE49-F238E27FC236}">
                <a16:creationId xmlns:a16="http://schemas.microsoft.com/office/drawing/2014/main" id="{C337BB20-2A84-6096-C5CE-558F1AF9713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75718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024991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D0C3B8-1626-9064-9455-C1DA09BDA5E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2CC47DD-198F-834E-4FC4-AF0E48A6C4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E280C56-9C53-86DA-AB43-4827DA3B0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3F538CF-8998-C298-3877-D223965124E4}"/>
              </a:ext>
            </a:extLst>
          </p:cNvPr>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6" name="頁尾版面配置區 5">
            <a:extLst>
              <a:ext uri="{FF2B5EF4-FFF2-40B4-BE49-F238E27FC236}">
                <a16:creationId xmlns:a16="http://schemas.microsoft.com/office/drawing/2014/main" id="{C21BB4F1-5CE9-D5B1-3140-64692E017FA4}"/>
              </a:ext>
            </a:extLst>
          </p:cNvPr>
          <p:cNvSpPr>
            <a:spLocks noGrp="1"/>
          </p:cNvSpPr>
          <p:nvPr>
            <p:ph type="ftr" sz="quarter" idx="11"/>
          </p:nvPr>
        </p:nvSpPr>
        <p:spPr/>
        <p:txBody>
          <a:bodyPr/>
          <a:lstStyle/>
          <a:p>
            <a:endParaRPr lang="en-US" dirty="0"/>
          </a:p>
        </p:txBody>
      </p:sp>
      <p:sp>
        <p:nvSpPr>
          <p:cNvPr id="7" name="投影片編號版面配置區 6">
            <a:extLst>
              <a:ext uri="{FF2B5EF4-FFF2-40B4-BE49-F238E27FC236}">
                <a16:creationId xmlns:a16="http://schemas.microsoft.com/office/drawing/2014/main" id="{0FFC719C-0365-5D1F-1EE2-DEEDB37BB4A0}"/>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6152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CBD5D8-5302-C79C-892A-F9C6BB0D761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988A1F1A-A785-D289-4DF4-3D8E53E354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6B52ADE-20C4-8175-EDEB-58C18D1A5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B105C57-5D18-EF06-5C4D-D8959560A611}"/>
              </a:ext>
            </a:extLst>
          </p:cNvPr>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6" name="頁尾版面配置區 5">
            <a:extLst>
              <a:ext uri="{FF2B5EF4-FFF2-40B4-BE49-F238E27FC236}">
                <a16:creationId xmlns:a16="http://schemas.microsoft.com/office/drawing/2014/main" id="{7A80B45B-0012-FAD2-8B03-EEE3EF44C804}"/>
              </a:ext>
            </a:extLst>
          </p:cNvPr>
          <p:cNvSpPr>
            <a:spLocks noGrp="1"/>
          </p:cNvSpPr>
          <p:nvPr>
            <p:ph type="ftr" sz="quarter" idx="11"/>
          </p:nvPr>
        </p:nvSpPr>
        <p:spPr/>
        <p:txBody>
          <a:bodyPr/>
          <a:lstStyle/>
          <a:p>
            <a:endParaRPr lang="en-US" dirty="0"/>
          </a:p>
        </p:txBody>
      </p:sp>
      <p:sp>
        <p:nvSpPr>
          <p:cNvPr id="7" name="投影片編號版面配置區 6">
            <a:extLst>
              <a:ext uri="{FF2B5EF4-FFF2-40B4-BE49-F238E27FC236}">
                <a16:creationId xmlns:a16="http://schemas.microsoft.com/office/drawing/2014/main" id="{2E0C7412-F7D9-2B07-58DB-A2263BCD2E78}"/>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9973855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EA7074-7A18-DF47-1C9F-EA0C270CE79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9A03C4E-AE30-7F28-BE54-3C786EC36FF8}"/>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9162202-D140-AC65-DE54-C684B964FCDF}"/>
              </a:ext>
            </a:extLst>
          </p:cNvPr>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頁尾版面配置區 4">
            <a:extLst>
              <a:ext uri="{FF2B5EF4-FFF2-40B4-BE49-F238E27FC236}">
                <a16:creationId xmlns:a16="http://schemas.microsoft.com/office/drawing/2014/main" id="{ACD581FE-C189-2467-E7E3-6B1F7FD3D07E}"/>
              </a:ext>
            </a:extLst>
          </p:cNvPr>
          <p:cNvSpPr>
            <a:spLocks noGrp="1"/>
          </p:cNvSpPr>
          <p:nvPr>
            <p:ph type="ftr" sz="quarter" idx="11"/>
          </p:nvPr>
        </p:nvSpPr>
        <p:spPr/>
        <p:txBody>
          <a:bodyPr/>
          <a:lstStyle/>
          <a:p>
            <a:endParaRPr lang="en-US" dirty="0"/>
          </a:p>
        </p:txBody>
      </p:sp>
      <p:sp>
        <p:nvSpPr>
          <p:cNvPr id="6" name="投影片編號版面配置區 5">
            <a:extLst>
              <a:ext uri="{FF2B5EF4-FFF2-40B4-BE49-F238E27FC236}">
                <a16:creationId xmlns:a16="http://schemas.microsoft.com/office/drawing/2014/main" id="{8C1E5950-20E8-4D04-3613-BDCA13C7F315}"/>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970651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BAF3883-5FAE-8286-B962-39B79835FB7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7C3BB0FD-FFE8-779E-5394-9331AE0D46E4}"/>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685D99D-6A73-5A82-C6D6-B1AE42F427A0}"/>
              </a:ext>
            </a:extLst>
          </p:cNvPr>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5" name="頁尾版面配置區 4">
            <a:extLst>
              <a:ext uri="{FF2B5EF4-FFF2-40B4-BE49-F238E27FC236}">
                <a16:creationId xmlns:a16="http://schemas.microsoft.com/office/drawing/2014/main" id="{424C10BA-B143-D005-502E-83F4060EE9EE}"/>
              </a:ext>
            </a:extLst>
          </p:cNvPr>
          <p:cNvSpPr>
            <a:spLocks noGrp="1"/>
          </p:cNvSpPr>
          <p:nvPr>
            <p:ph type="ftr" sz="quarter" idx="11"/>
          </p:nvPr>
        </p:nvSpPr>
        <p:spPr/>
        <p:txBody>
          <a:bodyPr/>
          <a:lstStyle/>
          <a:p>
            <a:endParaRPr lang="en-US" dirty="0"/>
          </a:p>
        </p:txBody>
      </p:sp>
      <p:sp>
        <p:nvSpPr>
          <p:cNvPr id="6" name="投影片編號版面配置區 5">
            <a:extLst>
              <a:ext uri="{FF2B5EF4-FFF2-40B4-BE49-F238E27FC236}">
                <a16:creationId xmlns:a16="http://schemas.microsoft.com/office/drawing/2014/main" id="{8C32C127-25AD-75F6-B32A-2B9C181C878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70689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02503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845127" y="2507550"/>
            <a:ext cx="515620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72200" y="2507550"/>
            <a:ext cx="51816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605059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DB2ADC-AF19-4574-8C10-79B5B04FCA27}" type="slidenum">
              <a:rPr lang="en-US" smtClean="0"/>
              <a:pPr/>
              <a:t>‹#›</a:t>
            </a:fld>
            <a:endParaRPr lang="en-US" dirty="0"/>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295006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316818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TW" altLang="en-US"/>
              <a:t>按一下以編輯母片標題樣式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229742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F3E8B1C-86EF-43CF-8304-249481088644}" type="datetimeFigureOut">
              <a:rPr lang="en-US" smtClean="0"/>
              <a:pPr/>
              <a:t>6/13/2023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14007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9631413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2F3E8B1C-86EF-43CF-8304-249481088644}" type="datetimeFigureOut">
              <a:rPr lang="en-US" smtClean="0"/>
              <a:pPr/>
              <a:t>6/13/2023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15596297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52B75FF0-62D0-A8D7-5D3F-A6746BFA35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1158B64-24D4-8441-6C06-B98E863B38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950BCCF-0FBF-36D1-03AA-FD38B85B41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3E8B1C-86EF-43CF-8304-249481088644}" type="datetimeFigureOut">
              <a:rPr lang="en-US" smtClean="0"/>
              <a:pPr/>
              <a:t>6/13/2023</a:t>
            </a:fld>
            <a:endParaRPr lang="en-US" dirty="0"/>
          </a:p>
        </p:txBody>
      </p:sp>
      <p:sp>
        <p:nvSpPr>
          <p:cNvPr id="5" name="頁尾版面配置區 4">
            <a:extLst>
              <a:ext uri="{FF2B5EF4-FFF2-40B4-BE49-F238E27FC236}">
                <a16:creationId xmlns:a16="http://schemas.microsoft.com/office/drawing/2014/main" id="{1C70FF06-9F66-1B78-D8E0-660727466C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投影片編號版面配置區 5">
            <a:extLst>
              <a:ext uri="{FF2B5EF4-FFF2-40B4-BE49-F238E27FC236}">
                <a16:creationId xmlns:a16="http://schemas.microsoft.com/office/drawing/2014/main" id="{69FADEC2-B74D-58C9-48FC-0AFE01A035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0350846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www.jetbrains.com/clion/" TargetMode="External"/><Relationship Id="rId7" Type="http://schemas.openxmlformats.org/officeDocument/2006/relationships/image" Target="../media/image45.jpeg"/><Relationship Id="rId2" Type="http://schemas.openxmlformats.org/officeDocument/2006/relationships/hyperlink" Target="https://www.espboards.dev/blog/esp-idf-vs-arduino-core/" TargetMode="External"/><Relationship Id="rId1" Type="http://schemas.openxmlformats.org/officeDocument/2006/relationships/slideLayout" Target="../slideLayouts/slideLayout24.xml"/><Relationship Id="rId6" Type="http://schemas.openxmlformats.org/officeDocument/2006/relationships/hyperlink" Target="https://www.espboards.dev/blog/use-esp-idf-with-vscode/" TargetMode="External"/><Relationship Id="rId5" Type="http://schemas.openxmlformats.org/officeDocument/2006/relationships/hyperlink" Target="https://github.com/espressif/esp-idf" TargetMode="External"/><Relationship Id="rId4" Type="http://schemas.openxmlformats.org/officeDocument/2006/relationships/hyperlink" Target="https://appinventor.mit.edu/"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hyperlink" Target="https://director-beck.blogspot.com/2017/12/20172017.html" TargetMode="External"/><Relationship Id="rId2" Type="http://schemas.openxmlformats.org/officeDocument/2006/relationships/image" Target="../media/image46.png"/><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hyperlink" Target="https://pixabay.com/zh/%E6%8A%BD%E8%B1%A1-%E8%83%8C%E6%99%AF-%E5%A3%81%E7%BA%B8-%E7%8E%B0%E4%BB%A3-%E8%B6%85%E9%AB%98%E6%B8%85-uhd-4-k-%E7%8E%AF%E8%B7%AF-1780085/" TargetMode="External"/><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transportgovuk/16497084741/in/photolist-r8MSxx-iZDTWg-4d7PT6-Haup2D-oi47W2-r6cN6r-9o1FrD-Hmb8od-9NDmaB-9NG8P7-9NG8nd-9NDkX4-5Zw8ar-f6nhqh-5ZRiUY-igkndx-dtvgon-dtANkq-f1Hvk2-eVgj2e-dAggb7-CQ9ruA-dtAL7E-dtANhs-6NZzD-4tHSN4-rMfU51-GVnxfG-AsE6u3-zQjnTK-r6DA3S-qRo9uq-r8MTwM-AmNwtF-dZXUws-h4hX8J-rhAWzo-5ZM89X-dQbKLQ-8fQyDv-e7VBvX-suXfTr-fkY9Y-npw325-5ZRjNL-gnJsEu-9uSFg7-nCrJ4k-u1bZie-oi3pF6" TargetMode="External"/><Relationship Id="rId2" Type="http://schemas.openxmlformats.org/officeDocument/2006/relationships/image" Target="../media/image3.jpg"/><Relationship Id="rId1" Type="http://schemas.openxmlformats.org/officeDocument/2006/relationships/slideLayout" Target="../slideLayouts/slideLayout24.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mbarcados.com.br/esp32-o-sucessor-do-esp8266/" TargetMode="External"/><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7.png"/><Relationship Id="rId7" Type="http://schemas.openxmlformats.org/officeDocument/2006/relationships/diagramColors" Target="../diagrams/colors4.xm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圖片 5" descr="一張含有 輪, 玩具, 輪胎, 比例模型 的圖片&#10;&#10;自動產生的描述">
            <a:extLst>
              <a:ext uri="{FF2B5EF4-FFF2-40B4-BE49-F238E27FC236}">
                <a16:creationId xmlns:a16="http://schemas.microsoft.com/office/drawing/2014/main" id="{6679EEFC-8CB8-4728-6351-851BEBC61035}"/>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2603" b="13128"/>
          <a:stretch/>
        </p:blipFill>
        <p:spPr>
          <a:xfrm>
            <a:off x="-1" y="10"/>
            <a:ext cx="12192001" cy="6857990"/>
          </a:xfrm>
          <a:prstGeom prst="rect">
            <a:avLst/>
          </a:prstGeom>
        </p:spPr>
      </p:pic>
      <p:sp>
        <p:nvSpPr>
          <p:cNvPr id="2" name="標題 1">
            <a:extLst>
              <a:ext uri="{FF2B5EF4-FFF2-40B4-BE49-F238E27FC236}">
                <a16:creationId xmlns:a16="http://schemas.microsoft.com/office/drawing/2014/main" id="{3BDDFAF1-F8F8-DE10-ED13-63C1C4400B94}"/>
              </a:ext>
            </a:extLst>
          </p:cNvPr>
          <p:cNvSpPr>
            <a:spLocks noGrp="1"/>
          </p:cNvSpPr>
          <p:nvPr>
            <p:ph type="ctrTitle"/>
          </p:nvPr>
        </p:nvSpPr>
        <p:spPr>
          <a:xfrm>
            <a:off x="838200" y="1443792"/>
            <a:ext cx="10515600" cy="2985923"/>
          </a:xfrm>
        </p:spPr>
        <p:txBody>
          <a:bodyPr>
            <a:normAutofit/>
          </a:bodyPr>
          <a:lstStyle/>
          <a:p>
            <a:r>
              <a:rPr lang="en-US" altLang="zh-TW" sz="3600" dirty="0">
                <a:solidFill>
                  <a:srgbClr val="FFFFFF"/>
                </a:solidFill>
              </a:rPr>
              <a:t>Implementation of a Surveillance System and Intelligent Headlight Remote Control for Unmanned Vehicles Using the Android System</a:t>
            </a:r>
            <a:br>
              <a:rPr lang="en-US" altLang="zh-TW" sz="3600" dirty="0">
                <a:solidFill>
                  <a:srgbClr val="FFFFFF"/>
                </a:solidFill>
              </a:rPr>
            </a:br>
            <a:r>
              <a:rPr lang="zh-TW" altLang="en-US" sz="3600" dirty="0">
                <a:solidFill>
                  <a:srgbClr val="FFFFFF"/>
                </a:solidFill>
                <a:latin typeface="微軟正黑體" panose="020B0604030504040204" pitchFamily="34" charset="-120"/>
                <a:ea typeface="微軟正黑體" panose="020B0604030504040204" pitchFamily="34" charset="-120"/>
              </a:rPr>
              <a:t>基於</a:t>
            </a:r>
            <a:r>
              <a:rPr lang="en-US" altLang="zh-TW" sz="3600" dirty="0">
                <a:solidFill>
                  <a:srgbClr val="FFFFFF"/>
                </a:solidFill>
              </a:rPr>
              <a:t>Android</a:t>
            </a:r>
            <a:r>
              <a:rPr lang="zh-TW" altLang="en-US" sz="3600" dirty="0">
                <a:solidFill>
                  <a:srgbClr val="FFFFFF"/>
                </a:solidFill>
                <a:latin typeface="微軟正黑體" panose="020B0604030504040204" pitchFamily="34" charset="-120"/>
                <a:ea typeface="微軟正黑體" panose="020B0604030504040204" pitchFamily="34" charset="-120"/>
              </a:rPr>
              <a:t>系統實現</a:t>
            </a:r>
            <a:br>
              <a:rPr lang="en-US" altLang="zh-TW" sz="3600" dirty="0">
                <a:solidFill>
                  <a:srgbClr val="FFFFFF"/>
                </a:solidFill>
                <a:latin typeface="微軟正黑體" panose="020B0604030504040204" pitchFamily="34" charset="-120"/>
                <a:ea typeface="微軟正黑體" panose="020B0604030504040204" pitchFamily="34" charset="-120"/>
              </a:rPr>
            </a:br>
            <a:r>
              <a:rPr lang="zh-TW" altLang="en-US" sz="3600" dirty="0">
                <a:solidFill>
                  <a:srgbClr val="FFFFFF"/>
                </a:solidFill>
                <a:latin typeface="微軟正黑體" panose="020B0604030504040204" pitchFamily="34" charset="-120"/>
                <a:ea typeface="微軟正黑體" panose="020B0604030504040204" pitchFamily="34" charset="-120"/>
              </a:rPr>
              <a:t>一具監視系統及智慧頭燈之可遠端操控無人車</a:t>
            </a:r>
          </a:p>
        </p:txBody>
      </p:sp>
      <p:sp>
        <p:nvSpPr>
          <p:cNvPr id="3" name="副標題 2">
            <a:extLst>
              <a:ext uri="{FF2B5EF4-FFF2-40B4-BE49-F238E27FC236}">
                <a16:creationId xmlns:a16="http://schemas.microsoft.com/office/drawing/2014/main" id="{72C0A230-E038-98AD-CF24-713AD6B7AB7A}"/>
              </a:ext>
            </a:extLst>
          </p:cNvPr>
          <p:cNvSpPr>
            <a:spLocks noGrp="1"/>
          </p:cNvSpPr>
          <p:nvPr>
            <p:ph type="subTitle" idx="1"/>
          </p:nvPr>
        </p:nvSpPr>
        <p:spPr>
          <a:xfrm>
            <a:off x="838200" y="5021301"/>
            <a:ext cx="10515600" cy="1384310"/>
          </a:xfrm>
        </p:spPr>
        <p:txBody>
          <a:bodyPr>
            <a:normAutofit/>
          </a:bodyPr>
          <a:lstStyle/>
          <a:p>
            <a:endParaRPr lang="en-US" altLang="zh-TW" dirty="0">
              <a:solidFill>
                <a:srgbClr val="FFFFFF"/>
              </a:solidFill>
            </a:endParaRPr>
          </a:p>
          <a:p>
            <a:endParaRPr lang="en-US" altLang="zh-TW" dirty="0">
              <a:solidFill>
                <a:srgbClr val="FFFFFF"/>
              </a:solidFill>
            </a:endParaRPr>
          </a:p>
          <a:p>
            <a:endParaRPr lang="zh-TW" altLang="en-US" dirty="0">
              <a:solidFill>
                <a:srgbClr val="FFFFFF"/>
              </a:solidFill>
            </a:endParaRPr>
          </a:p>
        </p:txBody>
      </p:sp>
    </p:spTree>
    <p:extLst>
      <p:ext uri="{BB962C8B-B14F-4D97-AF65-F5344CB8AC3E}">
        <p14:creationId xmlns:p14="http://schemas.microsoft.com/office/powerpoint/2010/main" val="740388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4CFDB24-7FD4-0539-DFF9-A488FDF93D53}"/>
              </a:ext>
            </a:extLst>
          </p:cNvPr>
          <p:cNvSpPr>
            <a:spLocks noGrp="1"/>
          </p:cNvSpPr>
          <p:nvPr>
            <p:ph type="title"/>
          </p:nvPr>
        </p:nvSpPr>
        <p:spPr>
          <a:xfrm>
            <a:off x="268232" y="324849"/>
            <a:ext cx="8817526" cy="671090"/>
          </a:xfrm>
        </p:spPr>
        <p:txBody>
          <a:bodyPr anchor="t">
            <a:normAutofit/>
          </a:bodyPr>
          <a:lstStyle/>
          <a:p>
            <a:r>
              <a:rPr lang="en-US" altLang="zh-TW" sz="4000" dirty="0"/>
              <a:t>Development Tools</a:t>
            </a:r>
            <a:endParaRPr lang="zh-TW" altLang="en-US" sz="4000" dirty="0"/>
          </a:p>
        </p:txBody>
      </p:sp>
      <p:sp>
        <p:nvSpPr>
          <p:cNvPr id="60" name="Rectangle 5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4" name="內容版面配置區 2">
            <a:extLst>
              <a:ext uri="{FF2B5EF4-FFF2-40B4-BE49-F238E27FC236}">
                <a16:creationId xmlns:a16="http://schemas.microsoft.com/office/drawing/2014/main" id="{2A751B3E-8EC7-69BA-F13A-AF1DB10F8A38}"/>
              </a:ext>
            </a:extLst>
          </p:cNvPr>
          <p:cNvGraphicFramePr>
            <a:graphicFrameLocks noGrp="1"/>
          </p:cNvGraphicFramePr>
          <p:nvPr>
            <p:ph idx="1"/>
            <p:extLst>
              <p:ext uri="{D42A27DB-BD31-4B8C-83A1-F6EECF244321}">
                <p14:modId xmlns:p14="http://schemas.microsoft.com/office/powerpoint/2010/main" val="3987484279"/>
              </p:ext>
            </p:extLst>
          </p:nvPr>
        </p:nvGraphicFramePr>
        <p:xfrm>
          <a:off x="716377" y="1089126"/>
          <a:ext cx="10652469" cy="50878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圖片 2">
            <a:extLst>
              <a:ext uri="{FF2B5EF4-FFF2-40B4-BE49-F238E27FC236}">
                <a16:creationId xmlns:a16="http://schemas.microsoft.com/office/drawing/2014/main" id="{0B6C51CF-ECFA-48A1-B5C2-422780585472}"/>
              </a:ext>
            </a:extLst>
          </p:cNvPr>
          <p:cNvPicPr>
            <a:picLocks noChangeAspect="1"/>
          </p:cNvPicPr>
          <p:nvPr/>
        </p:nvPicPr>
        <p:blipFill>
          <a:blip r:embed="rId8"/>
          <a:stretch>
            <a:fillRect/>
          </a:stretch>
        </p:blipFill>
        <p:spPr>
          <a:xfrm>
            <a:off x="4560730" y="1442156"/>
            <a:ext cx="2636344" cy="4286654"/>
          </a:xfrm>
          <a:prstGeom prst="rect">
            <a:avLst/>
          </a:prstGeom>
        </p:spPr>
      </p:pic>
    </p:spTree>
    <p:extLst>
      <p:ext uri="{BB962C8B-B14F-4D97-AF65-F5344CB8AC3E}">
        <p14:creationId xmlns:p14="http://schemas.microsoft.com/office/powerpoint/2010/main" val="4163663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4CFDB24-7FD4-0539-DFF9-A488FDF93D53}"/>
              </a:ext>
            </a:extLst>
          </p:cNvPr>
          <p:cNvSpPr>
            <a:spLocks noGrp="1"/>
          </p:cNvSpPr>
          <p:nvPr>
            <p:ph type="title"/>
          </p:nvPr>
        </p:nvSpPr>
        <p:spPr>
          <a:xfrm>
            <a:off x="384716" y="262029"/>
            <a:ext cx="8817526" cy="671090"/>
          </a:xfrm>
        </p:spPr>
        <p:txBody>
          <a:bodyPr anchor="t">
            <a:normAutofit/>
          </a:bodyPr>
          <a:lstStyle/>
          <a:p>
            <a:r>
              <a:rPr lang="en-US" altLang="zh-TW" sz="4000" dirty="0"/>
              <a:t>Introduction to the Homepage</a:t>
            </a:r>
            <a:endParaRPr lang="zh-TW" altLang="en-US" sz="4000" dirty="0"/>
          </a:p>
        </p:txBody>
      </p:sp>
      <p:sp>
        <p:nvSpPr>
          <p:cNvPr id="60" name="Rectangle 5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4" name="內容版面配置區 3">
            <a:extLst>
              <a:ext uri="{FF2B5EF4-FFF2-40B4-BE49-F238E27FC236}">
                <a16:creationId xmlns:a16="http://schemas.microsoft.com/office/drawing/2014/main" id="{B67DA8DD-DCC4-191D-6757-F9500CECA708}"/>
              </a:ext>
            </a:extLst>
          </p:cNvPr>
          <p:cNvGraphicFramePr>
            <a:graphicFrameLocks noGrp="1"/>
          </p:cNvGraphicFramePr>
          <p:nvPr>
            <p:ph idx="1"/>
            <p:extLst>
              <p:ext uri="{D42A27DB-BD31-4B8C-83A1-F6EECF244321}">
                <p14:modId xmlns:p14="http://schemas.microsoft.com/office/powerpoint/2010/main" val="3846204408"/>
              </p:ext>
            </p:extLst>
          </p:nvPr>
        </p:nvGraphicFramePr>
        <p:xfrm>
          <a:off x="5306820" y="1054181"/>
          <a:ext cx="5616959" cy="4856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圖片 4">
            <a:extLst>
              <a:ext uri="{FF2B5EF4-FFF2-40B4-BE49-F238E27FC236}">
                <a16:creationId xmlns:a16="http://schemas.microsoft.com/office/drawing/2014/main" id="{51875905-CB24-1415-AB75-27A38C9C1DFF}"/>
              </a:ext>
            </a:extLst>
          </p:cNvPr>
          <p:cNvPicPr>
            <a:picLocks noChangeAspect="1"/>
          </p:cNvPicPr>
          <p:nvPr/>
        </p:nvPicPr>
        <p:blipFill rotWithShape="1">
          <a:blip r:embed="rId8">
            <a:extLst>
              <a:ext uri="{28A0092B-C50C-407E-A947-70E740481C1C}">
                <a14:useLocalDpi xmlns:a14="http://schemas.microsoft.com/office/drawing/2010/main" val="0"/>
              </a:ext>
            </a:extLst>
          </a:blip>
          <a:srcRect l="8955" t="2145" r="6402"/>
          <a:stretch/>
        </p:blipFill>
        <p:spPr>
          <a:xfrm>
            <a:off x="1188139" y="1054181"/>
            <a:ext cx="2865600" cy="5109810"/>
          </a:xfrm>
          <a:prstGeom prst="rect">
            <a:avLst/>
          </a:prstGeom>
        </p:spPr>
      </p:pic>
    </p:spTree>
    <p:extLst>
      <p:ext uri="{BB962C8B-B14F-4D97-AF65-F5344CB8AC3E}">
        <p14:creationId xmlns:p14="http://schemas.microsoft.com/office/powerpoint/2010/main" val="52704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4CFDB24-7FD4-0539-DFF9-A488FDF93D53}"/>
              </a:ext>
            </a:extLst>
          </p:cNvPr>
          <p:cNvSpPr>
            <a:spLocks noGrp="1"/>
          </p:cNvSpPr>
          <p:nvPr>
            <p:ph type="title"/>
          </p:nvPr>
        </p:nvSpPr>
        <p:spPr>
          <a:xfrm>
            <a:off x="384716" y="262029"/>
            <a:ext cx="8817526" cy="671090"/>
          </a:xfrm>
        </p:spPr>
        <p:txBody>
          <a:bodyPr anchor="t">
            <a:normAutofit/>
          </a:bodyPr>
          <a:lstStyle/>
          <a:p>
            <a:r>
              <a:rPr lang="en-US" altLang="zh-TW" sz="4000" dirty="0"/>
              <a:t>Code Presentation</a:t>
            </a:r>
            <a:endParaRPr lang="zh-TW" altLang="en-US" sz="4000" dirty="0"/>
          </a:p>
        </p:txBody>
      </p:sp>
      <p:sp>
        <p:nvSpPr>
          <p:cNvPr id="60" name="Rectangle 5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內容版面配置區 4">
            <a:extLst>
              <a:ext uri="{FF2B5EF4-FFF2-40B4-BE49-F238E27FC236}">
                <a16:creationId xmlns:a16="http://schemas.microsoft.com/office/drawing/2014/main" id="{6CBD263A-274B-1AEA-380D-62B5EC3BF1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197" y="933119"/>
            <a:ext cx="9924303" cy="5475478"/>
          </a:xfrm>
        </p:spPr>
      </p:pic>
    </p:spTree>
    <p:extLst>
      <p:ext uri="{BB962C8B-B14F-4D97-AF65-F5344CB8AC3E}">
        <p14:creationId xmlns:p14="http://schemas.microsoft.com/office/powerpoint/2010/main" val="3362907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4CFDB24-7FD4-0539-DFF9-A488FDF93D53}"/>
              </a:ext>
            </a:extLst>
          </p:cNvPr>
          <p:cNvSpPr>
            <a:spLocks noGrp="1"/>
          </p:cNvSpPr>
          <p:nvPr>
            <p:ph type="title"/>
          </p:nvPr>
        </p:nvSpPr>
        <p:spPr>
          <a:xfrm>
            <a:off x="204484" y="55872"/>
            <a:ext cx="8817526" cy="671090"/>
          </a:xfrm>
        </p:spPr>
        <p:txBody>
          <a:bodyPr anchor="t">
            <a:normAutofit/>
          </a:bodyPr>
          <a:lstStyle/>
          <a:p>
            <a:r>
              <a:rPr lang="en-US" altLang="zh-TW" sz="4000" dirty="0"/>
              <a:t>Introduction to Control Page</a:t>
            </a:r>
            <a:endParaRPr lang="zh-TW" altLang="en-US" sz="4000" dirty="0"/>
          </a:p>
        </p:txBody>
      </p:sp>
      <p:sp>
        <p:nvSpPr>
          <p:cNvPr id="60" name="Rectangle 5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內容版面配置區 3">
            <a:extLst>
              <a:ext uri="{FF2B5EF4-FFF2-40B4-BE49-F238E27FC236}">
                <a16:creationId xmlns:a16="http://schemas.microsoft.com/office/drawing/2014/main" id="{8BDAE13B-FD67-D61E-E06B-5B9DE89559FE}"/>
              </a:ext>
            </a:extLst>
          </p:cNvPr>
          <p:cNvSpPr>
            <a:spLocks noGrp="1"/>
          </p:cNvSpPr>
          <p:nvPr>
            <p:ph idx="1"/>
          </p:nvPr>
        </p:nvSpPr>
        <p:spPr>
          <a:xfrm>
            <a:off x="3297804" y="530003"/>
            <a:ext cx="8689712" cy="5543313"/>
          </a:xfrm>
        </p:spPr>
        <p:txBody>
          <a:bodyPr>
            <a:noAutofit/>
          </a:bodyPr>
          <a:lstStyle/>
          <a:p>
            <a:pPr marL="514350" indent="-514350" algn="l">
              <a:buFont typeface="Wingdings" panose="05000000000000000000" pitchFamily="2" charset="2"/>
              <a:buAutoNum type="circleNumWdWhitePlain"/>
            </a:pPr>
            <a:r>
              <a:rPr lang="en-US" altLang="zh-TW" sz="1600" b="1" i="0" dirty="0">
                <a:solidFill>
                  <a:srgbClr val="0070C0"/>
                </a:solidFill>
                <a:effectLst/>
                <a:latin typeface="微軟正黑體" panose="020B0604030504040204" pitchFamily="34" charset="-120"/>
                <a:ea typeface="微軟正黑體" panose="020B0604030504040204" pitchFamily="34" charset="-120"/>
              </a:rPr>
              <a:t>Monitoring System</a:t>
            </a:r>
          </a:p>
          <a:p>
            <a:pPr lvl="1"/>
            <a:r>
              <a:rPr lang="en-US" altLang="zh-TW" sz="1600" i="0" dirty="0">
                <a:effectLst/>
                <a:latin typeface="微軟正黑體" panose="020B0604030504040204" pitchFamily="34" charset="-120"/>
                <a:ea typeface="微軟正黑體" panose="020B0604030504040204" pitchFamily="34" charset="-120"/>
              </a:rPr>
              <a:t>Sensor: </a:t>
            </a:r>
            <a:r>
              <a:rPr lang="en-US" altLang="zh-TW" sz="1600" b="1" i="0" dirty="0">
                <a:solidFill>
                  <a:srgbClr val="FF0000"/>
                </a:solidFill>
                <a:effectLst/>
                <a:latin typeface="微軟正黑體" panose="020B0604030504040204" pitchFamily="34" charset="-120"/>
                <a:ea typeface="微軟正黑體" panose="020B0604030504040204" pitchFamily="34" charset="-120"/>
              </a:rPr>
              <a:t>Camera</a:t>
            </a:r>
          </a:p>
          <a:p>
            <a:pPr lvl="1"/>
            <a:r>
              <a:rPr lang="en-US" altLang="zh-TW" sz="1600" i="0" dirty="0">
                <a:effectLst/>
                <a:latin typeface="微軟正黑體" panose="020B0604030504040204" pitchFamily="34" charset="-120"/>
                <a:ea typeface="微軟正黑體" panose="020B0604030504040204" pitchFamily="34" charset="-120"/>
              </a:rPr>
              <a:t>Real-time Video Feed (e.g., Electronic Rearview Mirror)</a:t>
            </a:r>
          </a:p>
          <a:p>
            <a:pPr marL="514350" indent="-514350" algn="l">
              <a:buFont typeface="Wingdings" panose="05000000000000000000" pitchFamily="2" charset="2"/>
              <a:buAutoNum type="circleNumWdWhitePlain"/>
            </a:pPr>
            <a:r>
              <a:rPr lang="en-US" altLang="zh-TW" sz="1600" b="1" i="0" dirty="0">
                <a:solidFill>
                  <a:srgbClr val="0070C0"/>
                </a:solidFill>
                <a:effectLst/>
                <a:latin typeface="微軟正黑體" panose="020B0604030504040204" pitchFamily="34" charset="-120"/>
                <a:ea typeface="微軟正黑體" panose="020B0604030504040204" pitchFamily="34" charset="-120"/>
              </a:rPr>
              <a:t>Light Control</a:t>
            </a:r>
          </a:p>
          <a:p>
            <a:pPr lvl="1"/>
            <a:r>
              <a:rPr lang="en-US" altLang="zh-TW" sz="1600" i="0" dirty="0">
                <a:effectLst/>
                <a:latin typeface="微軟正黑體" panose="020B0604030504040204" pitchFamily="34" charset="-120"/>
                <a:ea typeface="微軟正黑體" panose="020B0604030504040204" pitchFamily="34" charset="-120"/>
              </a:rPr>
              <a:t>Single-click: Activate Low Beam (Simulating Near Light)</a:t>
            </a:r>
          </a:p>
          <a:p>
            <a:pPr lvl="1"/>
            <a:r>
              <a:rPr lang="en-US" altLang="zh-TW" sz="1600" i="0" dirty="0">
                <a:effectLst/>
                <a:latin typeface="微軟正黑體" panose="020B0604030504040204" pitchFamily="34" charset="-120"/>
                <a:ea typeface="微軟正黑體" panose="020B0604030504040204" pitchFamily="34" charset="-120"/>
              </a:rPr>
              <a:t>Long Press: Activate High Beam (Simulating Far Light)</a:t>
            </a:r>
          </a:p>
          <a:p>
            <a:pPr marL="514350" indent="-514350" algn="l">
              <a:buFont typeface="Wingdings" panose="05000000000000000000" pitchFamily="2" charset="2"/>
              <a:buAutoNum type="circleNumWdWhitePlain"/>
            </a:pPr>
            <a:r>
              <a:rPr lang="en-US" altLang="zh-TW" sz="1600" b="1" i="0" dirty="0">
                <a:solidFill>
                  <a:srgbClr val="0070C0"/>
                </a:solidFill>
                <a:effectLst/>
                <a:latin typeface="微軟正黑體" panose="020B0604030504040204" pitchFamily="34" charset="-120"/>
                <a:ea typeface="微軟正黑體" panose="020B0604030504040204" pitchFamily="34" charset="-120"/>
              </a:rPr>
              <a:t>Control Functions</a:t>
            </a:r>
          </a:p>
          <a:p>
            <a:pPr lvl="1"/>
            <a:r>
              <a:rPr lang="en-US" altLang="zh-TW" sz="1600" i="0" dirty="0">
                <a:effectLst/>
                <a:latin typeface="微軟正黑體" panose="020B0604030504040204" pitchFamily="34" charset="-120"/>
                <a:ea typeface="微軟正黑體" panose="020B0604030504040204" pitchFamily="34" charset="-120"/>
              </a:rPr>
              <a:t>Forward, Backward, Left, Right, and Brake</a:t>
            </a:r>
          </a:p>
          <a:p>
            <a:pPr marL="514350" indent="-514350" algn="l">
              <a:buFont typeface="Wingdings" panose="05000000000000000000" pitchFamily="2" charset="2"/>
              <a:buAutoNum type="circleNumWdWhitePlain"/>
            </a:pPr>
            <a:r>
              <a:rPr lang="en-US" altLang="zh-TW" sz="1600" b="1" i="0" dirty="0">
                <a:solidFill>
                  <a:srgbClr val="0070C0"/>
                </a:solidFill>
                <a:effectLst/>
                <a:latin typeface="微軟正黑體" panose="020B0604030504040204" pitchFamily="34" charset="-120"/>
                <a:ea typeface="微軟正黑體" panose="020B0604030504040204" pitchFamily="34" charset="-120"/>
              </a:rPr>
              <a:t>Speed Adjustment</a:t>
            </a:r>
          </a:p>
          <a:p>
            <a:pPr lvl="1"/>
            <a:r>
              <a:rPr lang="en-US" altLang="zh-TW" sz="1600" i="0" dirty="0">
                <a:effectLst/>
                <a:latin typeface="微軟正黑體" panose="020B0604030504040204" pitchFamily="34" charset="-120"/>
                <a:ea typeface="微軟正黑體" panose="020B0604030504040204" pitchFamily="34" charset="-120"/>
              </a:rPr>
              <a:t>Simulated Vehicle Throttle</a:t>
            </a:r>
          </a:p>
          <a:p>
            <a:pPr marL="514350" indent="-514350" algn="l">
              <a:buFont typeface="Wingdings" panose="05000000000000000000" pitchFamily="2" charset="2"/>
              <a:buAutoNum type="circleNumWdWhitePlain"/>
            </a:pPr>
            <a:r>
              <a:rPr lang="en-US" altLang="zh-TW" sz="1600" b="1" i="0" dirty="0">
                <a:solidFill>
                  <a:srgbClr val="0070C0"/>
                </a:solidFill>
                <a:effectLst/>
                <a:latin typeface="微軟正黑體" panose="020B0604030504040204" pitchFamily="34" charset="-120"/>
                <a:ea typeface="微軟正黑體" panose="020B0604030504040204" pitchFamily="34" charset="-120"/>
              </a:rPr>
              <a:t>Image Angle Adjustment</a:t>
            </a:r>
          </a:p>
          <a:p>
            <a:pPr lvl="1"/>
            <a:r>
              <a:rPr lang="en-US" altLang="zh-TW" sz="1600" i="0" dirty="0">
                <a:effectLst/>
                <a:latin typeface="微軟正黑體" panose="020B0604030504040204" pitchFamily="34" charset="-120"/>
                <a:ea typeface="微軟正黑體" panose="020B0604030504040204" pitchFamily="34" charset="-120"/>
              </a:rPr>
              <a:t>90-Degree Clockwise Rotation with Each Click</a:t>
            </a:r>
          </a:p>
          <a:p>
            <a:pPr marL="514350" indent="-514350" algn="l">
              <a:buFont typeface="Wingdings" panose="05000000000000000000" pitchFamily="2" charset="2"/>
              <a:buAutoNum type="circleNumWdWhitePlain"/>
            </a:pPr>
            <a:r>
              <a:rPr lang="en-US" altLang="zh-TW" sz="1600" b="1" i="0" dirty="0">
                <a:solidFill>
                  <a:srgbClr val="0070C0"/>
                </a:solidFill>
                <a:effectLst/>
                <a:latin typeface="微軟正黑體" panose="020B0604030504040204" pitchFamily="34" charset="-120"/>
                <a:ea typeface="微軟正黑體" panose="020B0604030504040204" pitchFamily="34" charset="-120"/>
              </a:rPr>
              <a:t>Automatic Headlight Function</a:t>
            </a:r>
          </a:p>
          <a:p>
            <a:pPr lvl="1"/>
            <a:r>
              <a:rPr lang="en-US" altLang="zh-TW" sz="1600" i="0" dirty="0">
                <a:effectLst/>
                <a:latin typeface="微軟正黑體" panose="020B0604030504040204" pitchFamily="34" charset="-120"/>
                <a:ea typeface="微軟正黑體" panose="020B0604030504040204" pitchFamily="34" charset="-120"/>
              </a:rPr>
              <a:t>Sensor: </a:t>
            </a:r>
            <a:r>
              <a:rPr lang="en-US" altLang="zh-TW" sz="1600" b="1" i="0" dirty="0">
                <a:solidFill>
                  <a:srgbClr val="FF0000"/>
                </a:solidFill>
                <a:effectLst/>
                <a:latin typeface="微軟正黑體" panose="020B0604030504040204" pitchFamily="34" charset="-120"/>
                <a:ea typeface="微軟正黑體" panose="020B0604030504040204" pitchFamily="34" charset="-120"/>
              </a:rPr>
              <a:t>Light-dependent Resistor</a:t>
            </a:r>
          </a:p>
          <a:p>
            <a:pPr lvl="1"/>
            <a:r>
              <a:rPr lang="en-US" altLang="zh-TW" sz="1600" i="0" dirty="0">
                <a:effectLst/>
                <a:latin typeface="微軟正黑體" panose="020B0604030504040204" pitchFamily="34" charset="-120"/>
                <a:ea typeface="微軟正黑體" panose="020B0604030504040204" pitchFamily="34" charset="-120"/>
              </a:rPr>
              <a:t>Simulated 4-stage States of Automatic Car Headlights:</a:t>
            </a:r>
          </a:p>
          <a:p>
            <a:pPr marL="1371600" lvl="2" indent="-457200" algn="l">
              <a:buFont typeface="+mj-lt"/>
              <a:buAutoNum type="alphaLcPeriod"/>
            </a:pPr>
            <a:r>
              <a:rPr lang="en-US" altLang="zh-TW" sz="1600" i="0" dirty="0">
                <a:effectLst/>
                <a:latin typeface="微軟正黑體" panose="020B0604030504040204" pitchFamily="34" charset="-120"/>
                <a:ea typeface="微軟正黑體" panose="020B0604030504040204" pitchFamily="34" charset="-120"/>
              </a:rPr>
              <a:t>Sufficient Light: All 3 LED Lights Off (e.g., Daytime)</a:t>
            </a:r>
          </a:p>
          <a:p>
            <a:pPr marL="1371600" lvl="2" indent="-457200" algn="l">
              <a:buFont typeface="+mj-lt"/>
              <a:buAutoNum type="alphaLcPeriod"/>
            </a:pPr>
            <a:r>
              <a:rPr lang="en-US" altLang="zh-TW" sz="1600" i="0" dirty="0">
                <a:effectLst/>
                <a:latin typeface="微軟正黑體" panose="020B0604030504040204" pitchFamily="34" charset="-120"/>
                <a:ea typeface="微軟正黑體" panose="020B0604030504040204" pitchFamily="34" charset="-120"/>
              </a:rPr>
              <a:t>Low Beam: 1 LED Light On (e.g., Afternoon, with Small Light)</a:t>
            </a:r>
          </a:p>
          <a:p>
            <a:pPr marL="1371600" lvl="2" indent="-457200" algn="l">
              <a:buFont typeface="+mj-lt"/>
              <a:buAutoNum type="alphaLcPeriod"/>
            </a:pPr>
            <a:r>
              <a:rPr lang="en-US" altLang="zh-TW" sz="1600" i="0" dirty="0">
                <a:effectLst/>
                <a:latin typeface="微軟正黑體" panose="020B0604030504040204" pitchFamily="34" charset="-120"/>
                <a:ea typeface="微軟正黑體" panose="020B0604030504040204" pitchFamily="34" charset="-120"/>
              </a:rPr>
              <a:t>High Beam: 2 LED Lights On (e.g., Night, with Large Light)</a:t>
            </a:r>
          </a:p>
          <a:p>
            <a:pPr marL="1371600" lvl="2" indent="-457200" algn="l">
              <a:buFont typeface="+mj-lt"/>
              <a:buAutoNum type="alphaLcPeriod"/>
            </a:pPr>
            <a:r>
              <a:rPr lang="en-US" altLang="zh-TW" sz="1600" i="0" dirty="0">
                <a:effectLst/>
                <a:latin typeface="微軟正黑體" panose="020B0604030504040204" pitchFamily="34" charset="-120"/>
                <a:ea typeface="微軟正黑體" panose="020B0604030504040204" pitchFamily="34" charset="-120"/>
              </a:rPr>
              <a:t>Far Light: 3 LED Lights On (e.g., Night with no Streetlights or Active Light Sources)</a:t>
            </a:r>
          </a:p>
          <a:p>
            <a:endParaRPr lang="zh-TW" altLang="en-US" sz="1600" dirty="0">
              <a:latin typeface="微軟正黑體" panose="020B0604030504040204" pitchFamily="34" charset="-120"/>
              <a:ea typeface="微軟正黑體" panose="020B0604030504040204" pitchFamily="34" charset="-120"/>
            </a:endParaRPr>
          </a:p>
        </p:txBody>
      </p:sp>
      <p:pic>
        <p:nvPicPr>
          <p:cNvPr id="5" name="內容版面配置區 9">
            <a:extLst>
              <a:ext uri="{FF2B5EF4-FFF2-40B4-BE49-F238E27FC236}">
                <a16:creationId xmlns:a16="http://schemas.microsoft.com/office/drawing/2014/main" id="{A419B502-2B44-4FA9-6B94-B141F1FDCE49}"/>
              </a:ext>
            </a:extLst>
          </p:cNvPr>
          <p:cNvPicPr>
            <a:picLocks noChangeAspect="1"/>
          </p:cNvPicPr>
          <p:nvPr/>
        </p:nvPicPr>
        <p:blipFill rotWithShape="1">
          <a:blip r:embed="rId3">
            <a:extLst>
              <a:ext uri="{28A0092B-C50C-407E-A947-70E740481C1C}">
                <a14:useLocalDpi xmlns:a14="http://schemas.microsoft.com/office/drawing/2010/main" val="0"/>
              </a:ext>
            </a:extLst>
          </a:blip>
          <a:srcRect l="1508" r="5764"/>
          <a:stretch/>
        </p:blipFill>
        <p:spPr>
          <a:xfrm>
            <a:off x="355277" y="908333"/>
            <a:ext cx="2865508" cy="5316412"/>
          </a:xfrm>
          <a:prstGeom prst="rect">
            <a:avLst/>
          </a:prstGeom>
        </p:spPr>
      </p:pic>
    </p:spTree>
    <p:extLst>
      <p:ext uri="{BB962C8B-B14F-4D97-AF65-F5344CB8AC3E}">
        <p14:creationId xmlns:p14="http://schemas.microsoft.com/office/powerpoint/2010/main" val="904622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4CFDB24-7FD4-0539-DFF9-A488FDF93D53}"/>
              </a:ext>
            </a:extLst>
          </p:cNvPr>
          <p:cNvSpPr>
            <a:spLocks noGrp="1"/>
          </p:cNvSpPr>
          <p:nvPr>
            <p:ph type="title"/>
          </p:nvPr>
        </p:nvSpPr>
        <p:spPr>
          <a:xfrm>
            <a:off x="384716" y="262029"/>
            <a:ext cx="8817526" cy="671090"/>
          </a:xfrm>
        </p:spPr>
        <p:txBody>
          <a:bodyPr anchor="t">
            <a:normAutofit/>
          </a:bodyPr>
          <a:lstStyle/>
          <a:p>
            <a:r>
              <a:rPr lang="en-US" altLang="zh-TW" sz="4000" dirty="0"/>
              <a:t>Code Presentation</a:t>
            </a:r>
            <a:endParaRPr lang="zh-TW" altLang="en-US" sz="4000" dirty="0"/>
          </a:p>
        </p:txBody>
      </p:sp>
      <p:sp>
        <p:nvSpPr>
          <p:cNvPr id="60" name="Rectangle 5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內容版面配置區 4">
            <a:extLst>
              <a:ext uri="{FF2B5EF4-FFF2-40B4-BE49-F238E27FC236}">
                <a16:creationId xmlns:a16="http://schemas.microsoft.com/office/drawing/2014/main" id="{FEDC0F07-D97E-FC27-C5B1-39B333DB2F3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6267"/>
          <a:stretch/>
        </p:blipFill>
        <p:spPr>
          <a:xfrm>
            <a:off x="384716" y="930515"/>
            <a:ext cx="9824248" cy="5472975"/>
          </a:xfrm>
        </p:spPr>
      </p:pic>
    </p:spTree>
    <p:extLst>
      <p:ext uri="{BB962C8B-B14F-4D97-AF65-F5344CB8AC3E}">
        <p14:creationId xmlns:p14="http://schemas.microsoft.com/office/powerpoint/2010/main" val="1922194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Computer script on a screen">
            <a:extLst>
              <a:ext uri="{FF2B5EF4-FFF2-40B4-BE49-F238E27FC236}">
                <a16:creationId xmlns:a16="http://schemas.microsoft.com/office/drawing/2014/main" id="{6DB4728E-3D27-6D80-47A6-7C3E767414F5}"/>
              </a:ext>
            </a:extLst>
          </p:cNvPr>
          <p:cNvPicPr>
            <a:picLocks noChangeAspect="1"/>
          </p:cNvPicPr>
          <p:nvPr/>
        </p:nvPicPr>
        <p:blipFill rotWithShape="1">
          <a:blip r:embed="rId5"/>
          <a:srcRect r="5882" b="-1"/>
          <a:stretch/>
        </p:blipFill>
        <p:spPr>
          <a:xfrm>
            <a:off x="1" y="10"/>
            <a:ext cx="9669642" cy="6857990"/>
          </a:xfrm>
          <a:prstGeom prst="rect">
            <a:avLst/>
          </a:prstGeom>
        </p:spPr>
      </p:pic>
      <p:sp>
        <p:nvSpPr>
          <p:cNvPr id="15"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標題 1">
            <a:extLst>
              <a:ext uri="{FF2B5EF4-FFF2-40B4-BE49-F238E27FC236}">
                <a16:creationId xmlns:a16="http://schemas.microsoft.com/office/drawing/2014/main" id="{F336C4A1-8608-5F57-BDAE-FC0685372709}"/>
              </a:ext>
            </a:extLst>
          </p:cNvPr>
          <p:cNvSpPr>
            <a:spLocks noGrp="1"/>
          </p:cNvSpPr>
          <p:nvPr>
            <p:ph type="title"/>
          </p:nvPr>
        </p:nvSpPr>
        <p:spPr>
          <a:xfrm>
            <a:off x="389918" y="2334985"/>
            <a:ext cx="3822189" cy="1899912"/>
          </a:xfrm>
        </p:spPr>
        <p:txBody>
          <a:bodyPr>
            <a:normAutofit/>
          </a:bodyPr>
          <a:lstStyle/>
          <a:p>
            <a:r>
              <a:rPr lang="en-US" altLang="zh-TW" sz="4000" b="1" dirty="0">
                <a:solidFill>
                  <a:schemeClr val="bg1"/>
                </a:solidFill>
                <a:latin typeface="微軟正黑體" panose="020B0604030504040204" pitchFamily="34" charset="-120"/>
                <a:ea typeface="微軟正黑體" panose="020B0604030504040204" pitchFamily="34" charset="-120"/>
              </a:rPr>
              <a:t>Demo</a:t>
            </a:r>
            <a:endParaRPr lang="zh-TW" altLang="en-US" sz="4000" b="1" dirty="0">
              <a:solidFill>
                <a:schemeClr val="bg1"/>
              </a:solidFill>
              <a:latin typeface="微軟正黑體" panose="020B0604030504040204" pitchFamily="34" charset="-120"/>
              <a:ea typeface="微軟正黑體" panose="020B0604030504040204" pitchFamily="34" charset="-120"/>
            </a:endParaRPr>
          </a:p>
        </p:txBody>
      </p:sp>
      <p:pic>
        <p:nvPicPr>
          <p:cNvPr id="4" name="707559011.656404" descr="一張含有 文字, 螢幕擷取畫面, 螢幕, 多媒體 的圖片&#10;&#10;自動產生的描述">
            <a:hlinkClick r:id="" action="ppaction://media"/>
            <a:extLst>
              <a:ext uri="{FF2B5EF4-FFF2-40B4-BE49-F238E27FC236}">
                <a16:creationId xmlns:a16="http://schemas.microsoft.com/office/drawing/2014/main" id="{1A959B52-CB49-5D30-00CA-D0BDA1E10A2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8334376" y="0"/>
            <a:ext cx="3857624" cy="6858000"/>
          </a:xfrm>
          <a:prstGeom prst="rect">
            <a:avLst/>
          </a:prstGeom>
        </p:spPr>
      </p:pic>
    </p:spTree>
    <p:extLst>
      <p:ext uri="{BB962C8B-B14F-4D97-AF65-F5344CB8AC3E}">
        <p14:creationId xmlns:p14="http://schemas.microsoft.com/office/powerpoint/2010/main" val="122582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0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Rectangle 69">
            <a:extLst>
              <a:ext uri="{FF2B5EF4-FFF2-40B4-BE49-F238E27FC236}">
                <a16:creationId xmlns:a16="http://schemas.microsoft.com/office/drawing/2014/main" id="{5E3FECE6-F547-4091-B36B-4698880B8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71">
            <a:extLst>
              <a:ext uri="{FF2B5EF4-FFF2-40B4-BE49-F238E27FC236}">
                <a16:creationId xmlns:a16="http://schemas.microsoft.com/office/drawing/2014/main" id="{24B967C3-E425-4EA9-8DA0-E732D6343A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73">
            <a:extLst>
              <a:ext uri="{FF2B5EF4-FFF2-40B4-BE49-F238E27FC236}">
                <a16:creationId xmlns:a16="http://schemas.microsoft.com/office/drawing/2014/main" id="{C7518FAB-64B0-4F23-BD36-3AE031647E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05" name="Oval 74">
              <a:extLst>
                <a:ext uri="{FF2B5EF4-FFF2-40B4-BE49-F238E27FC236}">
                  <a16:creationId xmlns:a16="http://schemas.microsoft.com/office/drawing/2014/main" id="{CE5D7881-7CF4-4B93-B203-7E4F90AB76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75">
              <a:extLst>
                <a:ext uri="{FF2B5EF4-FFF2-40B4-BE49-F238E27FC236}">
                  <a16:creationId xmlns:a16="http://schemas.microsoft.com/office/drawing/2014/main" id="{B8D630C7-0103-4356-B237-B700A8F47D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76">
              <a:extLst>
                <a:ext uri="{FF2B5EF4-FFF2-40B4-BE49-F238E27FC236}">
                  <a16:creationId xmlns:a16="http://schemas.microsoft.com/office/drawing/2014/main" id="{AC35EB7F-91CF-4E2C-A089-47E924D8F7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77">
              <a:extLst>
                <a:ext uri="{FF2B5EF4-FFF2-40B4-BE49-F238E27FC236}">
                  <a16:creationId xmlns:a16="http://schemas.microsoft.com/office/drawing/2014/main" id="{3A8745D0-872E-426D-8286-E302B6AF1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78">
              <a:extLst>
                <a:ext uri="{FF2B5EF4-FFF2-40B4-BE49-F238E27FC236}">
                  <a16:creationId xmlns:a16="http://schemas.microsoft.com/office/drawing/2014/main" id="{0D956A76-41FA-428E-A06F-88CD3A4BE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79">
              <a:extLst>
                <a:ext uri="{FF2B5EF4-FFF2-40B4-BE49-F238E27FC236}">
                  <a16:creationId xmlns:a16="http://schemas.microsoft.com/office/drawing/2014/main" id="{1B328DAB-8F48-4BF7-8DE9-4EC7B9DBC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Rectangle 81">
            <a:extLst>
              <a:ext uri="{FF2B5EF4-FFF2-40B4-BE49-F238E27FC236}">
                <a16:creationId xmlns:a16="http://schemas.microsoft.com/office/drawing/2014/main" id="{11CF3400-A0BC-4F98-B69A-7D6BA101C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83">
            <a:extLst>
              <a:ext uri="{FF2B5EF4-FFF2-40B4-BE49-F238E27FC236}">
                <a16:creationId xmlns:a16="http://schemas.microsoft.com/office/drawing/2014/main" id="{6D100F4E-5FD6-4EE5-976D-00AC6A8C4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5" name="Straight Connector 84">
              <a:extLst>
                <a:ext uri="{FF2B5EF4-FFF2-40B4-BE49-F238E27FC236}">
                  <a16:creationId xmlns:a16="http://schemas.microsoft.com/office/drawing/2014/main" id="{03B285C3-CF67-4783-8817-BF975446A9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3" name="Straight Connector 85">
              <a:extLst>
                <a:ext uri="{FF2B5EF4-FFF2-40B4-BE49-F238E27FC236}">
                  <a16:creationId xmlns:a16="http://schemas.microsoft.com/office/drawing/2014/main" id="{DA770555-5637-4E70-9857-22713AD969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4F00AEB-AAFD-4513-BF89-59366515F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4" name="Straight Connector 87">
              <a:extLst>
                <a:ext uri="{FF2B5EF4-FFF2-40B4-BE49-F238E27FC236}">
                  <a16:creationId xmlns:a16="http://schemas.microsoft.com/office/drawing/2014/main" id="{C0335FAE-0DD3-4411-8190-15459EB49D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0" name="Rectangle 89">
            <a:extLst>
              <a:ext uri="{FF2B5EF4-FFF2-40B4-BE49-F238E27FC236}">
                <a16:creationId xmlns:a16="http://schemas.microsoft.com/office/drawing/2014/main" id="{DAA434CA-B019-477E-9043-1B2B5E1A5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6AAD412C-DCE5-4620-A3F0-66AF79C62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3" name="Straight Connector 92">
              <a:extLst>
                <a:ext uri="{FF2B5EF4-FFF2-40B4-BE49-F238E27FC236}">
                  <a16:creationId xmlns:a16="http://schemas.microsoft.com/office/drawing/2014/main" id="{B1D6D6E2-019C-4B9D-B97D-2C734078B4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115" name="Straight Connector 93">
              <a:extLst>
                <a:ext uri="{FF2B5EF4-FFF2-40B4-BE49-F238E27FC236}">
                  <a16:creationId xmlns:a16="http://schemas.microsoft.com/office/drawing/2014/main" id="{D42B4ECD-96C8-4150-8CC2-1C03059409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CCFE894-B4A0-4628-8A9C-D3B7969706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A56880B-D731-4641-BB6F-9C9F8F32B5B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標題 1">
            <a:extLst>
              <a:ext uri="{FF2B5EF4-FFF2-40B4-BE49-F238E27FC236}">
                <a16:creationId xmlns:a16="http://schemas.microsoft.com/office/drawing/2014/main" id="{D5C0AB02-6D5D-5B5A-9BB0-AB446F3E7D4C}"/>
              </a:ext>
            </a:extLst>
          </p:cNvPr>
          <p:cNvSpPr txBox="1">
            <a:spLocks/>
          </p:cNvSpPr>
          <p:nvPr/>
        </p:nvSpPr>
        <p:spPr>
          <a:xfrm>
            <a:off x="1524000" y="1122362"/>
            <a:ext cx="9144000" cy="29005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6000" dirty="0">
                <a:solidFill>
                  <a:srgbClr val="FFFFFF"/>
                </a:solidFill>
              </a:rPr>
              <a:t>Conclusion and Future work</a:t>
            </a:r>
          </a:p>
        </p:txBody>
      </p:sp>
    </p:spTree>
    <p:extLst>
      <p:ext uri="{BB962C8B-B14F-4D97-AF65-F5344CB8AC3E}">
        <p14:creationId xmlns:p14="http://schemas.microsoft.com/office/powerpoint/2010/main" val="177738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4" name="內容版面配置區 3">
            <a:extLst>
              <a:ext uri="{FF2B5EF4-FFF2-40B4-BE49-F238E27FC236}">
                <a16:creationId xmlns:a16="http://schemas.microsoft.com/office/drawing/2014/main" id="{6FD264A8-981C-E079-EE07-FBD8801BD7A3}"/>
              </a:ext>
            </a:extLst>
          </p:cNvPr>
          <p:cNvGraphicFramePr>
            <a:graphicFrameLocks noGrp="1"/>
          </p:cNvGraphicFramePr>
          <p:nvPr>
            <p:ph idx="1"/>
            <p:extLst>
              <p:ext uri="{D42A27DB-BD31-4B8C-83A1-F6EECF244321}">
                <p14:modId xmlns:p14="http://schemas.microsoft.com/office/powerpoint/2010/main" val="40940569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標題 6">
            <a:extLst>
              <a:ext uri="{FF2B5EF4-FFF2-40B4-BE49-F238E27FC236}">
                <a16:creationId xmlns:a16="http://schemas.microsoft.com/office/drawing/2014/main" id="{B1B97575-F820-9E70-6F3E-F8DD78BFC419}"/>
              </a:ext>
            </a:extLst>
          </p:cNvPr>
          <p:cNvSpPr>
            <a:spLocks noGrp="1"/>
          </p:cNvSpPr>
          <p:nvPr>
            <p:ph type="title"/>
          </p:nvPr>
        </p:nvSpPr>
        <p:spPr/>
        <p:txBody>
          <a:bodyPr/>
          <a:lstStyle/>
          <a:p>
            <a:r>
              <a:rPr lang="en-US" altLang="zh-TW" dirty="0"/>
              <a:t>Conclusion and Future work</a:t>
            </a:r>
            <a:endParaRPr lang="zh-TW" altLang="en-US" dirty="0"/>
          </a:p>
        </p:txBody>
      </p:sp>
    </p:spTree>
    <p:extLst>
      <p:ext uri="{BB962C8B-B14F-4D97-AF65-F5344CB8AC3E}">
        <p14:creationId xmlns:p14="http://schemas.microsoft.com/office/powerpoint/2010/main" val="2648900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rking space background">
            <a:extLst>
              <a:ext uri="{FF2B5EF4-FFF2-40B4-BE49-F238E27FC236}">
                <a16:creationId xmlns:a16="http://schemas.microsoft.com/office/drawing/2014/main" id="{E817CE46-8D55-97E0-5763-3C6C059AB10A}"/>
              </a:ext>
            </a:extLst>
          </p:cNvPr>
          <p:cNvPicPr>
            <a:picLocks noChangeAspect="1"/>
          </p:cNvPicPr>
          <p:nvPr/>
        </p:nvPicPr>
        <p:blipFill rotWithShape="1">
          <a:blip r:embed="rId2">
            <a:alphaModFix amt="50000"/>
          </a:blip>
          <a:srcRect t="4198" b="11533"/>
          <a:stretch/>
        </p:blipFill>
        <p:spPr>
          <a:xfrm>
            <a:off x="20" y="1"/>
            <a:ext cx="12191980" cy="6857999"/>
          </a:xfrm>
          <a:prstGeom prst="rect">
            <a:avLst/>
          </a:prstGeom>
        </p:spPr>
      </p:pic>
      <p:sp>
        <p:nvSpPr>
          <p:cNvPr id="2" name="標題 1">
            <a:extLst>
              <a:ext uri="{FF2B5EF4-FFF2-40B4-BE49-F238E27FC236}">
                <a16:creationId xmlns:a16="http://schemas.microsoft.com/office/drawing/2014/main" id="{0FD13D83-B804-B956-40F8-BABC36BFDDD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ltLang="zh-TW" sz="6000" dirty="0">
                <a:solidFill>
                  <a:srgbClr val="FFFFFF"/>
                </a:solidFill>
              </a:rPr>
              <a:t>Personal Experiences and Course Insights</a:t>
            </a:r>
          </a:p>
        </p:txBody>
      </p:sp>
    </p:spTree>
    <p:extLst>
      <p:ext uri="{BB962C8B-B14F-4D97-AF65-F5344CB8AC3E}">
        <p14:creationId xmlns:p14="http://schemas.microsoft.com/office/powerpoint/2010/main" val="13681517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81542EE-9516-C223-51A9-01FDF8FFE892}"/>
              </a:ext>
            </a:extLst>
          </p:cNvPr>
          <p:cNvSpPr>
            <a:spLocks noGrp="1"/>
          </p:cNvSpPr>
          <p:nvPr>
            <p:ph type="title"/>
          </p:nvPr>
        </p:nvSpPr>
        <p:spPr>
          <a:xfrm>
            <a:off x="173708" y="365125"/>
            <a:ext cx="5251316" cy="1807305"/>
          </a:xfrm>
        </p:spPr>
        <p:txBody>
          <a:bodyPr vert="horz" lIns="91440" tIns="45720" rIns="91440" bIns="45720" rtlCol="0" anchor="ctr">
            <a:normAutofit/>
          </a:bodyPr>
          <a:lstStyle/>
          <a:p>
            <a:r>
              <a:rPr lang="en-US" altLang="zh-TW" dirty="0"/>
              <a:t>Reference</a:t>
            </a:r>
          </a:p>
        </p:txBody>
      </p:sp>
      <p:sp>
        <p:nvSpPr>
          <p:cNvPr id="4" name="文字方塊 3">
            <a:extLst>
              <a:ext uri="{FF2B5EF4-FFF2-40B4-BE49-F238E27FC236}">
                <a16:creationId xmlns:a16="http://schemas.microsoft.com/office/drawing/2014/main" id="{25180126-4B40-6FBA-9A64-BDDCBE771B4E}"/>
              </a:ext>
            </a:extLst>
          </p:cNvPr>
          <p:cNvSpPr txBox="1"/>
          <p:nvPr/>
        </p:nvSpPr>
        <p:spPr>
          <a:xfrm>
            <a:off x="173708" y="1824087"/>
            <a:ext cx="6757443" cy="4086856"/>
          </a:xfrm>
          <a:prstGeom prst="rect">
            <a:avLst/>
          </a:prstGeom>
        </p:spPr>
        <p:txBody>
          <a:bodyPr vert="horz" lIns="91440" tIns="45720" rIns="91440" bIns="45720" rtlCol="0">
            <a:normAutofit/>
          </a:bodyPr>
          <a:lstStyle/>
          <a:p>
            <a:pPr indent="-228600">
              <a:lnSpc>
                <a:spcPct val="150000"/>
              </a:lnSpc>
              <a:spcAft>
                <a:spcPts val="600"/>
              </a:spcAft>
              <a:buFont typeface="Arial" panose="020B0604020202020204" pitchFamily="34" charset="0"/>
              <a:buChar char="•"/>
            </a:pPr>
            <a:r>
              <a:rPr lang="en-US" altLang="zh-TW" sz="2000" dirty="0">
                <a:hlinkClick r:id="rId2"/>
              </a:rPr>
              <a:t>https://www.espboards.dev/blog/esp-idf-vs-arduino-core/</a:t>
            </a:r>
            <a:endParaRPr lang="en-US" altLang="zh-TW" sz="2000" dirty="0"/>
          </a:p>
          <a:p>
            <a:pPr indent="-228600">
              <a:lnSpc>
                <a:spcPct val="150000"/>
              </a:lnSpc>
              <a:spcAft>
                <a:spcPts val="600"/>
              </a:spcAft>
              <a:buFont typeface="Arial" panose="020B0604020202020204" pitchFamily="34" charset="0"/>
              <a:buChar char="•"/>
            </a:pPr>
            <a:r>
              <a:rPr lang="en-US" altLang="zh-TW" sz="2000" dirty="0">
                <a:hlinkClick r:id="rId3"/>
              </a:rPr>
              <a:t>https://www.jetbrains.com/clion/</a:t>
            </a:r>
            <a:endParaRPr lang="en-US" altLang="zh-TW" sz="2000" dirty="0"/>
          </a:p>
          <a:p>
            <a:pPr indent="-228600">
              <a:lnSpc>
                <a:spcPct val="150000"/>
              </a:lnSpc>
              <a:spcAft>
                <a:spcPts val="600"/>
              </a:spcAft>
              <a:buFont typeface="Arial" panose="020B0604020202020204" pitchFamily="34" charset="0"/>
              <a:buChar char="•"/>
            </a:pPr>
            <a:r>
              <a:rPr lang="en-US" altLang="zh-TW" sz="2000" dirty="0">
                <a:hlinkClick r:id="rId4"/>
              </a:rPr>
              <a:t>https://appinventor.mit.edu/</a:t>
            </a:r>
            <a:endParaRPr lang="en-US" altLang="zh-TW" sz="2000" dirty="0"/>
          </a:p>
          <a:p>
            <a:pPr indent="-228600">
              <a:lnSpc>
                <a:spcPct val="150000"/>
              </a:lnSpc>
              <a:spcAft>
                <a:spcPts val="600"/>
              </a:spcAft>
              <a:buFont typeface="Arial" panose="020B0604020202020204" pitchFamily="34" charset="0"/>
              <a:buChar char="•"/>
            </a:pPr>
            <a:r>
              <a:rPr lang="en-US" altLang="zh-TW" sz="2000" dirty="0">
                <a:hlinkClick r:id="rId5"/>
              </a:rPr>
              <a:t>https://github.com/espressif/esp-idf</a:t>
            </a:r>
            <a:endParaRPr lang="en-US" altLang="zh-TW" sz="2000" dirty="0"/>
          </a:p>
          <a:p>
            <a:pPr indent="-228600">
              <a:lnSpc>
                <a:spcPct val="150000"/>
              </a:lnSpc>
              <a:spcAft>
                <a:spcPts val="600"/>
              </a:spcAft>
              <a:buFont typeface="Arial" panose="020B0604020202020204" pitchFamily="34" charset="0"/>
              <a:buChar char="•"/>
            </a:pPr>
            <a:r>
              <a:rPr lang="en-US" altLang="zh-TW" sz="2000" dirty="0">
                <a:hlinkClick r:id="rId6"/>
              </a:rPr>
              <a:t>https://www.espboards.dev/blog/use-esp-idf-with-vscode/</a:t>
            </a:r>
            <a:endParaRPr lang="en-US" altLang="zh-TW" sz="2000" dirty="0"/>
          </a:p>
          <a:p>
            <a:pPr indent="-228600">
              <a:lnSpc>
                <a:spcPct val="150000"/>
              </a:lnSpc>
              <a:spcAft>
                <a:spcPts val="600"/>
              </a:spcAft>
              <a:buFont typeface="Arial" panose="020B0604020202020204" pitchFamily="34" charset="0"/>
              <a:buChar char="•"/>
            </a:pPr>
            <a:endParaRPr lang="en-US" altLang="zh-TW" sz="2000" dirty="0"/>
          </a:p>
        </p:txBody>
      </p:sp>
      <p:pic>
        <p:nvPicPr>
          <p:cNvPr id="5" name="Picture 4" descr="Old vintage books in a row">
            <a:extLst>
              <a:ext uri="{FF2B5EF4-FFF2-40B4-BE49-F238E27FC236}">
                <a16:creationId xmlns:a16="http://schemas.microsoft.com/office/drawing/2014/main" id="{143D0806-5740-ECB1-6ABC-DA2AA778E17C}"/>
              </a:ext>
            </a:extLst>
          </p:cNvPr>
          <p:cNvPicPr>
            <a:picLocks noChangeAspect="1"/>
          </p:cNvPicPr>
          <p:nvPr/>
        </p:nvPicPr>
        <p:blipFill rotWithShape="1">
          <a:blip r:embed="rId7"/>
          <a:srcRect l="20982" r="20980"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666154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7298C461-349D-B658-74B2-94EF7D746332}"/>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標題 1">
            <a:extLst>
              <a:ext uri="{FF2B5EF4-FFF2-40B4-BE49-F238E27FC236}">
                <a16:creationId xmlns:a16="http://schemas.microsoft.com/office/drawing/2014/main" id="{E0C2B5B9-7B5F-1524-E8E4-1630BCF6A32F}"/>
              </a:ext>
            </a:extLst>
          </p:cNvPr>
          <p:cNvSpPr>
            <a:spLocks noGrp="1"/>
          </p:cNvSpPr>
          <p:nvPr>
            <p:ph type="title"/>
          </p:nvPr>
        </p:nvSpPr>
        <p:spPr>
          <a:xfrm>
            <a:off x="841249" y="941832"/>
            <a:ext cx="10506456" cy="2057400"/>
          </a:xfrm>
        </p:spPr>
        <p:txBody>
          <a:bodyPr anchor="b">
            <a:normAutofit/>
          </a:bodyPr>
          <a:lstStyle/>
          <a:p>
            <a:r>
              <a:rPr lang="en-US" altLang="zh-TW" sz="5000"/>
              <a:t>Outline</a:t>
            </a:r>
            <a:endParaRPr lang="zh-TW" altLang="en-US" sz="5000"/>
          </a:p>
        </p:txBody>
      </p:sp>
      <p:sp>
        <p:nvSpPr>
          <p:cNvPr id="67" name="Rectangle 5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內容版面配置區 2">
            <a:extLst>
              <a:ext uri="{FF2B5EF4-FFF2-40B4-BE49-F238E27FC236}">
                <a16:creationId xmlns:a16="http://schemas.microsoft.com/office/drawing/2014/main" id="{393FB077-286D-E757-F8C9-232CF627D1BC}"/>
              </a:ext>
            </a:extLst>
          </p:cNvPr>
          <p:cNvSpPr>
            <a:spLocks noGrp="1"/>
          </p:cNvSpPr>
          <p:nvPr>
            <p:ph idx="1"/>
          </p:nvPr>
        </p:nvSpPr>
        <p:spPr>
          <a:xfrm>
            <a:off x="841248" y="3502152"/>
            <a:ext cx="10506456" cy="2670048"/>
          </a:xfrm>
        </p:spPr>
        <p:txBody>
          <a:bodyPr>
            <a:normAutofit/>
          </a:bodyPr>
          <a:lstStyle/>
          <a:p>
            <a:r>
              <a:rPr lang="en-US" altLang="zh-TW" sz="2400" dirty="0">
                <a:latin typeface="+mj-lt"/>
                <a:ea typeface="+mj-ea"/>
                <a:cs typeface="+mj-cs"/>
              </a:rPr>
              <a:t>Introduction</a:t>
            </a:r>
          </a:p>
          <a:p>
            <a:r>
              <a:rPr lang="en-US" altLang="zh-TW" sz="2400" dirty="0">
                <a:latin typeface="+mj-lt"/>
                <a:ea typeface="+mj-ea"/>
                <a:cs typeface="+mj-cs"/>
              </a:rPr>
              <a:t>System Architecture</a:t>
            </a:r>
          </a:p>
          <a:p>
            <a:r>
              <a:rPr lang="en-US" altLang="zh-TW" sz="2400" dirty="0">
                <a:latin typeface="+mj-lt"/>
                <a:ea typeface="+mj-ea"/>
                <a:cs typeface="+mj-cs"/>
              </a:rPr>
              <a:t>Demo</a:t>
            </a:r>
          </a:p>
          <a:p>
            <a:r>
              <a:rPr lang="en-US" altLang="zh-TW" sz="2400" dirty="0">
                <a:latin typeface="+mj-lt"/>
                <a:ea typeface="+mj-ea"/>
                <a:cs typeface="+mj-cs"/>
              </a:rPr>
              <a:t>Conclusion and Future work</a:t>
            </a:r>
          </a:p>
          <a:p>
            <a:r>
              <a:rPr lang="en-US" altLang="zh-TW" sz="2400" dirty="0">
                <a:latin typeface="+mj-lt"/>
                <a:ea typeface="+mj-ea"/>
                <a:cs typeface="+mj-cs"/>
              </a:rPr>
              <a:t>Reference</a:t>
            </a:r>
          </a:p>
          <a:p>
            <a:endParaRPr lang="zh-TW" altLang="en-US" sz="2400" dirty="0"/>
          </a:p>
        </p:txBody>
      </p:sp>
    </p:spTree>
    <p:extLst>
      <p:ext uri="{BB962C8B-B14F-4D97-AF65-F5344CB8AC3E}">
        <p14:creationId xmlns:p14="http://schemas.microsoft.com/office/powerpoint/2010/main" val="7098084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Rectangle 52">
            <a:extLst>
              <a:ext uri="{FF2B5EF4-FFF2-40B4-BE49-F238E27FC236}">
                <a16:creationId xmlns:a16="http://schemas.microsoft.com/office/drawing/2014/main" id="{541CEA24-8518-4C08-A11E-B7E64FB3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4AA74EAB-FD76-4F40-A962-CEADC3054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425172"/>
            <a:ext cx="1469410" cy="46953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7" name="圖片 6" descr="一張含有 黑色, 黑暗 的圖片&#10;&#10;自動產生的描述">
            <a:extLst>
              <a:ext uri="{FF2B5EF4-FFF2-40B4-BE49-F238E27FC236}">
                <a16:creationId xmlns:a16="http://schemas.microsoft.com/office/drawing/2014/main" id="{53965D64-9212-B9D4-D8F3-ACB63BF10E0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12522"/>
          <a:stretch/>
        </p:blipFill>
        <p:spPr>
          <a:xfrm>
            <a:off x="337754" y="2622362"/>
            <a:ext cx="3756276" cy="3495639"/>
          </a:xfrm>
          <a:prstGeom prst="rect">
            <a:avLst/>
          </a:prstGeom>
        </p:spPr>
      </p:pic>
      <p:pic>
        <p:nvPicPr>
          <p:cNvPr id="17" name="圖片 16" descr="一張含有 黑色, 黑暗 的圖片&#10;&#10;自動產生的描述">
            <a:extLst>
              <a:ext uri="{FF2B5EF4-FFF2-40B4-BE49-F238E27FC236}">
                <a16:creationId xmlns:a16="http://schemas.microsoft.com/office/drawing/2014/main" id="{766DA312-9E47-2C93-444E-93B62428F4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0830" y="1111500"/>
            <a:ext cx="3579262" cy="3579262"/>
          </a:xfrm>
          <a:prstGeom prst="rect">
            <a:avLst/>
          </a:prstGeom>
        </p:spPr>
      </p:pic>
    </p:spTree>
    <p:extLst>
      <p:ext uri="{BB962C8B-B14F-4D97-AF65-F5344CB8AC3E}">
        <p14:creationId xmlns:p14="http://schemas.microsoft.com/office/powerpoint/2010/main" val="1722433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圖片 21" descr="一張含有 圓形, 旋渦, space, 螺旋形 的圖片&#10;&#10;自動產生的描述">
            <a:extLst>
              <a:ext uri="{FF2B5EF4-FFF2-40B4-BE49-F238E27FC236}">
                <a16:creationId xmlns:a16="http://schemas.microsoft.com/office/drawing/2014/main" id="{77B216D2-3CCC-9142-0A6B-097D17F9C8F5}"/>
              </a:ext>
            </a:extLst>
          </p:cNvPr>
          <p:cNvPicPr>
            <a:picLocks noChangeAspect="1"/>
          </p:cNvPicPr>
          <p:nvPr/>
        </p:nvPicPr>
        <p:blipFill rotWithShape="1">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0" y="1"/>
            <a:ext cx="12191980" cy="6857999"/>
          </a:xfrm>
          <a:prstGeom prst="rect">
            <a:avLst/>
          </a:prstGeom>
        </p:spPr>
      </p:pic>
      <p:sp>
        <p:nvSpPr>
          <p:cNvPr id="18" name="文字方塊 17">
            <a:extLst>
              <a:ext uri="{FF2B5EF4-FFF2-40B4-BE49-F238E27FC236}">
                <a16:creationId xmlns:a16="http://schemas.microsoft.com/office/drawing/2014/main" id="{C18A6042-A0AD-8E53-E0A1-D71E904F786B}"/>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zh-TW" sz="6000" dirty="0">
                <a:solidFill>
                  <a:srgbClr val="FFFFFF"/>
                </a:solidFill>
                <a:latin typeface="+mj-lt"/>
                <a:ea typeface="+mj-ea"/>
                <a:cs typeface="+mj-cs"/>
              </a:rPr>
              <a:t>THE BEST IS YET TO COME</a:t>
            </a:r>
          </a:p>
        </p:txBody>
      </p:sp>
    </p:spTree>
    <p:extLst>
      <p:ext uri="{BB962C8B-B14F-4D97-AF65-F5344CB8AC3E}">
        <p14:creationId xmlns:p14="http://schemas.microsoft.com/office/powerpoint/2010/main" val="347634957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AE4E0CC-2671-D3B5-CCF8-57F4D4E2344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b="15414"/>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標題 1">
            <a:extLst>
              <a:ext uri="{FF2B5EF4-FFF2-40B4-BE49-F238E27FC236}">
                <a16:creationId xmlns:a16="http://schemas.microsoft.com/office/drawing/2014/main" id="{A213C17E-7F77-C833-AF07-A45330138517}"/>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altLang="zh-TW" sz="3600">
                <a:solidFill>
                  <a:schemeClr val="tx1">
                    <a:lumMod val="85000"/>
                    <a:lumOff val="15000"/>
                  </a:schemeClr>
                </a:solidFill>
              </a:rPr>
              <a:t>Introduction</a:t>
            </a:r>
          </a:p>
        </p:txBody>
      </p:sp>
      <p:sp>
        <p:nvSpPr>
          <p:cNvPr id="3" name="文字方塊 2">
            <a:extLst>
              <a:ext uri="{FF2B5EF4-FFF2-40B4-BE49-F238E27FC236}">
                <a16:creationId xmlns:a16="http://schemas.microsoft.com/office/drawing/2014/main" id="{45896EC8-6072-B5B1-1FEC-4B30144F6391}"/>
              </a:ext>
            </a:extLst>
          </p:cNvPr>
          <p:cNvSpPr txBox="1"/>
          <p:nvPr/>
        </p:nvSpPr>
        <p:spPr>
          <a:xfrm>
            <a:off x="9997168" y="6657945"/>
            <a:ext cx="2194832" cy="200055"/>
          </a:xfrm>
          <a:prstGeom prst="rect">
            <a:avLst/>
          </a:prstGeom>
          <a:solidFill>
            <a:srgbClr val="000000"/>
          </a:solidFill>
        </p:spPr>
        <p:txBody>
          <a:bodyPr wrap="none" rtlCol="0">
            <a:spAutoFit/>
          </a:bodyPr>
          <a:lstStyle/>
          <a:p>
            <a:pPr algn="r">
              <a:spcAft>
                <a:spcPts val="600"/>
              </a:spcAft>
            </a:pPr>
            <a:r>
              <a:rPr lang="zh-TW" altLang="en-US" sz="700">
                <a:solidFill>
                  <a:srgbClr val="FFFFFF"/>
                </a:solidFill>
                <a:hlinkClick r:id="rId3" tooltip="https://www.flickr.com/photos/transportgovuk/16497084741/in/photolist-r8MSxx-iZDTWg-4d7PT6-Haup2D-oi47W2-r6cN6r-9o1FrD-Hmb8od-9NDmaB-9NG8P7-9NG8nd-9NDkX4-5Zw8ar-f6nhqh-5ZRiUY-igkndx-dtvgon-dtANkq-f1Hvk2-eVgj2e-dAggb7-CQ9ruA-dtAL7E-dtANhs-6NZzD-4tHSN4-rMfU51-GVnxfG-AsE6u3-zQjnTK-r6DA3S-qRo9uq-r8MTwM-AmNwtF-dZXUws-h4hX8J-rhAWzo-5ZM89X-dQbKLQ-8fQyDv-e7VBvX-suXfTr-fkY9Y-npw325-5ZRjNL-gnJsEu-9uSFg7-nCrJ4k-u1bZie-oi3pF6">
                  <a:extLst>
                    <a:ext uri="{A12FA001-AC4F-418D-AE19-62706E023703}">
                      <ahyp:hlinkClr xmlns:ahyp="http://schemas.microsoft.com/office/drawing/2018/hyperlinkcolor" val="tx"/>
                    </a:ext>
                  </a:extLst>
                </a:hlinkClick>
              </a:rPr>
              <a:t>此相片</a:t>
            </a:r>
            <a:r>
              <a:rPr lang="zh-TW" altLang="en-US" sz="700">
                <a:solidFill>
                  <a:srgbClr val="FFFFFF"/>
                </a:solidFill>
              </a:rPr>
              <a:t> (作者: 未知的作者) 已透過 </a:t>
            </a:r>
            <a:r>
              <a:rPr lang="zh-TW" alt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r>
              <a:rPr lang="zh-TW" altLang="en-US" sz="700">
                <a:solidFill>
                  <a:srgbClr val="FFFFFF"/>
                </a:solidFill>
              </a:rPr>
              <a:t> 授權</a:t>
            </a:r>
          </a:p>
        </p:txBody>
      </p:sp>
    </p:spTree>
    <p:extLst>
      <p:ext uri="{BB962C8B-B14F-4D97-AF65-F5344CB8AC3E}">
        <p14:creationId xmlns:p14="http://schemas.microsoft.com/office/powerpoint/2010/main" val="165231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4CFDB24-7FD4-0539-DFF9-A488FDF93D53}"/>
              </a:ext>
            </a:extLst>
          </p:cNvPr>
          <p:cNvSpPr>
            <a:spLocks noGrp="1"/>
          </p:cNvSpPr>
          <p:nvPr>
            <p:ph type="title"/>
          </p:nvPr>
        </p:nvSpPr>
        <p:spPr>
          <a:xfrm>
            <a:off x="588246" y="190714"/>
            <a:ext cx="6330908" cy="1434239"/>
          </a:xfrm>
        </p:spPr>
        <p:txBody>
          <a:bodyPr anchor="ctr">
            <a:normAutofit/>
          </a:bodyPr>
          <a:lstStyle/>
          <a:p>
            <a:r>
              <a:rPr lang="en-US" altLang="zh-TW" sz="4000" dirty="0"/>
              <a:t>Introduction</a:t>
            </a:r>
            <a:endParaRPr lang="zh-TW" altLang="en-US" sz="4000" dirty="0"/>
          </a:p>
        </p:txBody>
      </p:sp>
      <p:graphicFrame>
        <p:nvGraphicFramePr>
          <p:cNvPr id="66" name="內容版面配置區 2">
            <a:extLst>
              <a:ext uri="{FF2B5EF4-FFF2-40B4-BE49-F238E27FC236}">
                <a16:creationId xmlns:a16="http://schemas.microsoft.com/office/drawing/2014/main" id="{56C1FEDA-03F1-84F7-651E-B0E0FF255F04}"/>
              </a:ext>
            </a:extLst>
          </p:cNvPr>
          <p:cNvGraphicFramePr>
            <a:graphicFrameLocks noGrp="1"/>
          </p:cNvGraphicFramePr>
          <p:nvPr>
            <p:ph idx="1"/>
            <p:extLst>
              <p:ext uri="{D42A27DB-BD31-4B8C-83A1-F6EECF244321}">
                <p14:modId xmlns:p14="http://schemas.microsoft.com/office/powerpoint/2010/main" val="861342302"/>
              </p:ext>
            </p:extLst>
          </p:nvPr>
        </p:nvGraphicFramePr>
        <p:xfrm>
          <a:off x="588246" y="1700669"/>
          <a:ext cx="7105527" cy="3664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5" name="Graphic 54" descr="汽車前端">
            <a:extLst>
              <a:ext uri="{FF2B5EF4-FFF2-40B4-BE49-F238E27FC236}">
                <a16:creationId xmlns:a16="http://schemas.microsoft.com/office/drawing/2014/main" id="{D0A45F13-0EC4-902D-4956-EC7BFE7CAC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8578" y="1600200"/>
            <a:ext cx="3765176" cy="3765176"/>
          </a:xfrm>
          <a:prstGeom prst="rect">
            <a:avLst/>
          </a:prstGeom>
        </p:spPr>
      </p:pic>
      <p:sp>
        <p:nvSpPr>
          <p:cNvPr id="60" name="Rectangle 5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40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內容版面配置區 2">
            <a:extLst>
              <a:ext uri="{FF2B5EF4-FFF2-40B4-BE49-F238E27FC236}">
                <a16:creationId xmlns:a16="http://schemas.microsoft.com/office/drawing/2014/main" id="{00F08020-30C3-CE47-3605-E4E25BD602C9}"/>
              </a:ext>
            </a:extLst>
          </p:cNvPr>
          <p:cNvGraphicFramePr>
            <a:graphicFrameLocks noGrp="1"/>
          </p:cNvGraphicFramePr>
          <p:nvPr>
            <p:ph idx="1"/>
            <p:extLst>
              <p:ext uri="{D42A27DB-BD31-4B8C-83A1-F6EECF244321}">
                <p14:modId xmlns:p14="http://schemas.microsoft.com/office/powerpoint/2010/main" val="3627386578"/>
              </p:ext>
            </p:extLst>
          </p:nvPr>
        </p:nvGraphicFramePr>
        <p:xfrm>
          <a:off x="331981" y="1368688"/>
          <a:ext cx="11695000" cy="1525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標題 1">
            <a:extLst>
              <a:ext uri="{FF2B5EF4-FFF2-40B4-BE49-F238E27FC236}">
                <a16:creationId xmlns:a16="http://schemas.microsoft.com/office/drawing/2014/main" id="{7E132221-0736-60B0-C6C7-D92DEA09D858}"/>
              </a:ext>
            </a:extLst>
          </p:cNvPr>
          <p:cNvSpPr>
            <a:spLocks noGrp="1"/>
          </p:cNvSpPr>
          <p:nvPr>
            <p:ph type="title"/>
          </p:nvPr>
        </p:nvSpPr>
        <p:spPr>
          <a:xfrm>
            <a:off x="331981" y="611600"/>
            <a:ext cx="10044023" cy="877729"/>
          </a:xfrm>
        </p:spPr>
        <p:txBody>
          <a:bodyPr anchor="ctr">
            <a:normAutofit/>
          </a:bodyPr>
          <a:lstStyle/>
          <a:p>
            <a:r>
              <a:rPr lang="en-US" altLang="zh-TW" sz="4000" dirty="0"/>
              <a:t>Feature Introduction</a:t>
            </a:r>
            <a:endParaRPr lang="zh-TW" altLang="en-US" sz="4000" dirty="0"/>
          </a:p>
        </p:txBody>
      </p:sp>
      <p:graphicFrame>
        <p:nvGraphicFramePr>
          <p:cNvPr id="2" name="內容版面配置區 2">
            <a:extLst>
              <a:ext uri="{FF2B5EF4-FFF2-40B4-BE49-F238E27FC236}">
                <a16:creationId xmlns:a16="http://schemas.microsoft.com/office/drawing/2014/main" id="{C9A7EB86-9586-88A5-39A5-72658F5AEE84}"/>
              </a:ext>
            </a:extLst>
          </p:cNvPr>
          <p:cNvGraphicFramePr>
            <a:graphicFrameLocks/>
          </p:cNvGraphicFramePr>
          <p:nvPr>
            <p:extLst>
              <p:ext uri="{D42A27DB-BD31-4B8C-83A1-F6EECF244321}">
                <p14:modId xmlns:p14="http://schemas.microsoft.com/office/powerpoint/2010/main" val="4166038322"/>
              </p:ext>
            </p:extLst>
          </p:nvPr>
        </p:nvGraphicFramePr>
        <p:xfrm>
          <a:off x="291208" y="2358804"/>
          <a:ext cx="11828959" cy="40347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323807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AE4E0CC-2671-D3B5-CCF8-57F4D4E2344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17" r="617"/>
          <a:stretch/>
        </p:blipFill>
        <p:spPr>
          <a:xfrm>
            <a:off x="10" y="10"/>
            <a:ext cx="12191979" cy="6857990"/>
          </a:xfrm>
          <a:prstGeom prst="rect">
            <a:avLst/>
          </a:prstGeom>
        </p:spPr>
      </p:pic>
      <p:sp>
        <p:nvSpPr>
          <p:cNvPr id="2" name="標題 1">
            <a:extLst>
              <a:ext uri="{FF2B5EF4-FFF2-40B4-BE49-F238E27FC236}">
                <a16:creationId xmlns:a16="http://schemas.microsoft.com/office/drawing/2014/main" id="{A213C17E-7F77-C833-AF07-A4533013851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ltLang="zh-TW" sz="6000">
                <a:solidFill>
                  <a:srgbClr val="FFFFFF"/>
                </a:solidFill>
              </a:rPr>
              <a:t>System Architecture</a:t>
            </a:r>
          </a:p>
        </p:txBody>
      </p:sp>
      <p:sp>
        <p:nvSpPr>
          <p:cNvPr id="8" name="文字方塊 7">
            <a:extLst>
              <a:ext uri="{FF2B5EF4-FFF2-40B4-BE49-F238E27FC236}">
                <a16:creationId xmlns:a16="http://schemas.microsoft.com/office/drawing/2014/main" id="{8A1592C9-581B-243E-574F-0AB82194A4B3}"/>
              </a:ext>
            </a:extLst>
          </p:cNvPr>
          <p:cNvSpPr txBox="1"/>
          <p:nvPr/>
        </p:nvSpPr>
        <p:spPr>
          <a:xfrm>
            <a:off x="10" y="6858000"/>
            <a:ext cx="12191979" cy="230832"/>
          </a:xfrm>
          <a:prstGeom prst="rect">
            <a:avLst/>
          </a:prstGeom>
          <a:noFill/>
        </p:spPr>
        <p:txBody>
          <a:bodyPr wrap="square" rtlCol="0">
            <a:spAutoFit/>
          </a:bodyPr>
          <a:lstStyle/>
          <a:p>
            <a:r>
              <a:rPr lang="zh-TW" altLang="en-US" sz="900">
                <a:hlinkClick r:id="rId3" tooltip="https://embarcados.com.br/esp32-o-sucessor-do-esp8266/"/>
              </a:rPr>
              <a:t>此相片</a:t>
            </a:r>
            <a:r>
              <a:rPr lang="zh-TW" altLang="en-US" sz="900"/>
              <a:t> (作者: 未知的作者) 已透過 </a:t>
            </a:r>
            <a:r>
              <a:rPr lang="zh-TW" altLang="en-US" sz="900">
                <a:hlinkClick r:id="rId4" tooltip="https://creativecommons.org/licenses/by-sa/3.0/"/>
              </a:rPr>
              <a:t>CC BY-SA</a:t>
            </a:r>
            <a:r>
              <a:rPr lang="zh-TW" altLang="en-US" sz="900"/>
              <a:t> 授權</a:t>
            </a:r>
          </a:p>
        </p:txBody>
      </p:sp>
    </p:spTree>
    <p:extLst>
      <p:ext uri="{BB962C8B-B14F-4D97-AF65-F5344CB8AC3E}">
        <p14:creationId xmlns:p14="http://schemas.microsoft.com/office/powerpoint/2010/main" val="1640423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4CFDB24-7FD4-0539-DFF9-A488FDF93D53}"/>
              </a:ext>
            </a:extLst>
          </p:cNvPr>
          <p:cNvSpPr>
            <a:spLocks noGrp="1"/>
          </p:cNvSpPr>
          <p:nvPr>
            <p:ph type="title"/>
          </p:nvPr>
        </p:nvSpPr>
        <p:spPr>
          <a:xfrm>
            <a:off x="384397" y="437322"/>
            <a:ext cx="8817526" cy="671090"/>
          </a:xfrm>
        </p:spPr>
        <p:txBody>
          <a:bodyPr anchor="t">
            <a:normAutofit fontScale="90000"/>
          </a:bodyPr>
          <a:lstStyle/>
          <a:p>
            <a:r>
              <a:rPr lang="en-US" altLang="zh-TW" sz="4000" dirty="0"/>
              <a:t>System Architecture Framework Diagram (1/2)</a:t>
            </a:r>
            <a:endParaRPr lang="zh-TW" altLang="en-US" sz="4000" dirty="0"/>
          </a:p>
        </p:txBody>
      </p:sp>
      <p:sp>
        <p:nvSpPr>
          <p:cNvPr id="60" name="Rectangle 5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3" name="群組 192">
            <a:extLst>
              <a:ext uri="{FF2B5EF4-FFF2-40B4-BE49-F238E27FC236}">
                <a16:creationId xmlns:a16="http://schemas.microsoft.com/office/drawing/2014/main" id="{4A39998B-BEAC-18D3-6FC3-FE3A08EC05A3}"/>
              </a:ext>
            </a:extLst>
          </p:cNvPr>
          <p:cNvGrpSpPr/>
          <p:nvPr/>
        </p:nvGrpSpPr>
        <p:grpSpPr>
          <a:xfrm>
            <a:off x="6525292" y="1508467"/>
            <a:ext cx="5449562" cy="3293331"/>
            <a:chOff x="6960250" y="2172389"/>
            <a:chExt cx="6119345" cy="3317238"/>
          </a:xfrm>
        </p:grpSpPr>
        <p:pic>
          <p:nvPicPr>
            <p:cNvPr id="142" name="圖片 141" descr="一張含有 文字, 圖表, 方案, 工程製圖 的圖片&#10;&#10;自動產生的描述">
              <a:extLst>
                <a:ext uri="{FF2B5EF4-FFF2-40B4-BE49-F238E27FC236}">
                  <a16:creationId xmlns:a16="http://schemas.microsoft.com/office/drawing/2014/main" id="{488A9489-7FBF-301D-8838-D027DB181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250" y="2172389"/>
              <a:ext cx="4495800" cy="2895600"/>
            </a:xfrm>
            <a:prstGeom prst="rect">
              <a:avLst/>
            </a:prstGeom>
          </p:spPr>
        </p:pic>
        <p:sp>
          <p:nvSpPr>
            <p:cNvPr id="144" name="文字方塊 143">
              <a:extLst>
                <a:ext uri="{FF2B5EF4-FFF2-40B4-BE49-F238E27FC236}">
                  <a16:creationId xmlns:a16="http://schemas.microsoft.com/office/drawing/2014/main" id="{6A6B17F7-48C8-EB17-E5E3-DF0A46527E54}"/>
                </a:ext>
              </a:extLst>
            </p:cNvPr>
            <p:cNvSpPr txBox="1"/>
            <p:nvPr/>
          </p:nvSpPr>
          <p:spPr>
            <a:xfrm>
              <a:off x="6984567" y="5120295"/>
              <a:ext cx="6095028" cy="369332"/>
            </a:xfrm>
            <a:prstGeom prst="rect">
              <a:avLst/>
            </a:prstGeom>
            <a:noFill/>
          </p:spPr>
          <p:txBody>
            <a:bodyPr wrap="square">
              <a:spAutoFit/>
            </a:bodyPr>
            <a:lstStyle/>
            <a:p>
              <a:r>
                <a:rPr lang="zh-TW" altLang="en-US" dirty="0"/>
                <a:t>Fig. 1. System architecture.</a:t>
              </a:r>
            </a:p>
          </p:txBody>
        </p:sp>
      </p:grpSp>
      <p:graphicFrame>
        <p:nvGraphicFramePr>
          <p:cNvPr id="195" name="內容版面配置區 191">
            <a:extLst>
              <a:ext uri="{FF2B5EF4-FFF2-40B4-BE49-F238E27FC236}">
                <a16:creationId xmlns:a16="http://schemas.microsoft.com/office/drawing/2014/main" id="{AE4B689F-1C21-7268-DB0B-E9C76D812FED}"/>
              </a:ext>
            </a:extLst>
          </p:cNvPr>
          <p:cNvGraphicFramePr>
            <a:graphicFrameLocks noGrp="1"/>
          </p:cNvGraphicFramePr>
          <p:nvPr>
            <p:ph idx="1"/>
            <p:extLst>
              <p:ext uri="{D42A27DB-BD31-4B8C-83A1-F6EECF244321}">
                <p14:modId xmlns:p14="http://schemas.microsoft.com/office/powerpoint/2010/main" val="3091513980"/>
              </p:ext>
            </p:extLst>
          </p:nvPr>
        </p:nvGraphicFramePr>
        <p:xfrm>
          <a:off x="384397" y="1636601"/>
          <a:ext cx="5427907" cy="36983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48101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4CFDB24-7FD4-0539-DFF9-A488FDF93D53}"/>
              </a:ext>
            </a:extLst>
          </p:cNvPr>
          <p:cNvSpPr>
            <a:spLocks noGrp="1"/>
          </p:cNvSpPr>
          <p:nvPr>
            <p:ph type="title"/>
          </p:nvPr>
        </p:nvSpPr>
        <p:spPr>
          <a:xfrm>
            <a:off x="268232" y="324849"/>
            <a:ext cx="8817526" cy="671090"/>
          </a:xfrm>
        </p:spPr>
        <p:txBody>
          <a:bodyPr anchor="t">
            <a:normAutofit fontScale="90000"/>
          </a:bodyPr>
          <a:lstStyle/>
          <a:p>
            <a:r>
              <a:rPr lang="en-US" altLang="zh-TW" sz="4000" dirty="0"/>
              <a:t>System Architecture Framework Diagram (2/2)</a:t>
            </a:r>
            <a:endParaRPr lang="zh-TW" altLang="en-US" sz="4000" dirty="0"/>
          </a:p>
        </p:txBody>
      </p:sp>
      <p:sp>
        <p:nvSpPr>
          <p:cNvPr id="60" name="Rectangle 5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內容版面配置區 4" descr="一張含有 文字, 螢幕擷取畫面, 電子產品, 圓形 的圖片&#10;&#10;自動產生的描述">
            <a:extLst>
              <a:ext uri="{FF2B5EF4-FFF2-40B4-BE49-F238E27FC236}">
                <a16:creationId xmlns:a16="http://schemas.microsoft.com/office/drawing/2014/main" id="{4CD50B75-C46B-D4B1-370B-E471573CC8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2434" y="1320788"/>
            <a:ext cx="4962525" cy="3705225"/>
          </a:xfrm>
        </p:spPr>
      </p:pic>
      <p:grpSp>
        <p:nvGrpSpPr>
          <p:cNvPr id="88" name="群組 87">
            <a:extLst>
              <a:ext uri="{FF2B5EF4-FFF2-40B4-BE49-F238E27FC236}">
                <a16:creationId xmlns:a16="http://schemas.microsoft.com/office/drawing/2014/main" id="{983C24CA-EF48-D33B-C4D1-9B6C5545D70C}"/>
              </a:ext>
            </a:extLst>
          </p:cNvPr>
          <p:cNvGrpSpPr/>
          <p:nvPr/>
        </p:nvGrpSpPr>
        <p:grpSpPr>
          <a:xfrm>
            <a:off x="2167747" y="1465305"/>
            <a:ext cx="3802380" cy="3223260"/>
            <a:chOff x="1920240" y="2186940"/>
            <a:chExt cx="3802380" cy="3223260"/>
          </a:xfrm>
        </p:grpSpPr>
        <p:cxnSp>
          <p:nvCxnSpPr>
            <p:cNvPr id="89" name="直線接點 88">
              <a:extLst>
                <a:ext uri="{FF2B5EF4-FFF2-40B4-BE49-F238E27FC236}">
                  <a16:creationId xmlns:a16="http://schemas.microsoft.com/office/drawing/2014/main" id="{414AA708-A6A4-F4D4-0582-E63F8F833C7C}"/>
                </a:ext>
              </a:extLst>
            </p:cNvPr>
            <p:cNvCxnSpPr>
              <a:cxnSpLocks/>
            </p:cNvCxnSpPr>
            <p:nvPr/>
          </p:nvCxnSpPr>
          <p:spPr>
            <a:xfrm flipV="1">
              <a:off x="1920240" y="2186940"/>
              <a:ext cx="0" cy="1752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接點 89">
              <a:extLst>
                <a:ext uri="{FF2B5EF4-FFF2-40B4-BE49-F238E27FC236}">
                  <a16:creationId xmlns:a16="http://schemas.microsoft.com/office/drawing/2014/main" id="{0FD3D2EC-44B8-0BB6-BBA5-4B211EE93F0B}"/>
                </a:ext>
              </a:extLst>
            </p:cNvPr>
            <p:cNvCxnSpPr>
              <a:cxnSpLocks/>
            </p:cNvCxnSpPr>
            <p:nvPr/>
          </p:nvCxnSpPr>
          <p:spPr>
            <a:xfrm flipV="1">
              <a:off x="3611880" y="3543300"/>
              <a:ext cx="0" cy="1752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線接點 90">
              <a:extLst>
                <a:ext uri="{FF2B5EF4-FFF2-40B4-BE49-F238E27FC236}">
                  <a16:creationId xmlns:a16="http://schemas.microsoft.com/office/drawing/2014/main" id="{66E94940-0562-4244-FDA9-346C508DAA85}"/>
                </a:ext>
              </a:extLst>
            </p:cNvPr>
            <p:cNvCxnSpPr>
              <a:cxnSpLocks/>
            </p:cNvCxnSpPr>
            <p:nvPr/>
          </p:nvCxnSpPr>
          <p:spPr>
            <a:xfrm>
              <a:off x="1920240" y="3520440"/>
              <a:ext cx="0" cy="2850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接點: 肘形 91">
              <a:extLst>
                <a:ext uri="{FF2B5EF4-FFF2-40B4-BE49-F238E27FC236}">
                  <a16:creationId xmlns:a16="http://schemas.microsoft.com/office/drawing/2014/main" id="{7094F75C-F9B7-172E-2518-7160531B739A}"/>
                </a:ext>
              </a:extLst>
            </p:cNvPr>
            <p:cNvCxnSpPr>
              <a:cxnSpLocks/>
            </p:cNvCxnSpPr>
            <p:nvPr/>
          </p:nvCxnSpPr>
          <p:spPr>
            <a:xfrm>
              <a:off x="1927860" y="2186940"/>
              <a:ext cx="1691640" cy="1531620"/>
            </a:xfrm>
            <a:prstGeom prst="bentConnector3">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接點 92">
              <a:extLst>
                <a:ext uri="{FF2B5EF4-FFF2-40B4-BE49-F238E27FC236}">
                  <a16:creationId xmlns:a16="http://schemas.microsoft.com/office/drawing/2014/main" id="{356CB301-E3F8-0449-29C2-F4A9C79B44F7}"/>
                </a:ext>
              </a:extLst>
            </p:cNvPr>
            <p:cNvCxnSpPr>
              <a:cxnSpLocks/>
            </p:cNvCxnSpPr>
            <p:nvPr/>
          </p:nvCxnSpPr>
          <p:spPr>
            <a:xfrm>
              <a:off x="3749040" y="3493770"/>
              <a:ext cx="0" cy="3097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接點 93">
              <a:extLst>
                <a:ext uri="{FF2B5EF4-FFF2-40B4-BE49-F238E27FC236}">
                  <a16:creationId xmlns:a16="http://schemas.microsoft.com/office/drawing/2014/main" id="{51832061-8A06-0C3F-7DBF-2578669BEB58}"/>
                </a:ext>
              </a:extLst>
            </p:cNvPr>
            <p:cNvCxnSpPr>
              <a:cxnSpLocks/>
            </p:cNvCxnSpPr>
            <p:nvPr/>
          </p:nvCxnSpPr>
          <p:spPr>
            <a:xfrm>
              <a:off x="1920240" y="3803542"/>
              <a:ext cx="1828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群組 94">
              <a:extLst>
                <a:ext uri="{FF2B5EF4-FFF2-40B4-BE49-F238E27FC236}">
                  <a16:creationId xmlns:a16="http://schemas.microsoft.com/office/drawing/2014/main" id="{908CAB2D-64E7-C02A-B629-3281B0F7595F}"/>
                </a:ext>
              </a:extLst>
            </p:cNvPr>
            <p:cNvGrpSpPr/>
            <p:nvPr/>
          </p:nvGrpSpPr>
          <p:grpSpPr>
            <a:xfrm>
              <a:off x="2286000" y="3048000"/>
              <a:ext cx="998220" cy="2196885"/>
              <a:chOff x="2286000" y="3048000"/>
              <a:chExt cx="998220" cy="2196885"/>
            </a:xfrm>
          </p:grpSpPr>
          <p:cxnSp>
            <p:nvCxnSpPr>
              <p:cNvPr id="127" name="直線接點 126">
                <a:extLst>
                  <a:ext uri="{FF2B5EF4-FFF2-40B4-BE49-F238E27FC236}">
                    <a16:creationId xmlns:a16="http://schemas.microsoft.com/office/drawing/2014/main" id="{2D55AAE7-1EAE-CC33-4582-09C69EDCA9D0}"/>
                  </a:ext>
                </a:extLst>
              </p:cNvPr>
              <p:cNvCxnSpPr/>
              <p:nvPr/>
            </p:nvCxnSpPr>
            <p:spPr>
              <a:xfrm flipH="1">
                <a:off x="2987040" y="3048000"/>
                <a:ext cx="297180"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8" name="直線接點 127">
                <a:extLst>
                  <a:ext uri="{FF2B5EF4-FFF2-40B4-BE49-F238E27FC236}">
                    <a16:creationId xmlns:a16="http://schemas.microsoft.com/office/drawing/2014/main" id="{ED26CA0C-0E79-5559-D4C0-66E0EEF95E16}"/>
                  </a:ext>
                </a:extLst>
              </p:cNvPr>
              <p:cNvCxnSpPr>
                <a:cxnSpLocks/>
              </p:cNvCxnSpPr>
              <p:nvPr/>
            </p:nvCxnSpPr>
            <p:spPr>
              <a:xfrm>
                <a:off x="2987040" y="3048000"/>
                <a:ext cx="0" cy="2196885"/>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9" name="直線接點 128">
                <a:extLst>
                  <a:ext uri="{FF2B5EF4-FFF2-40B4-BE49-F238E27FC236}">
                    <a16:creationId xmlns:a16="http://schemas.microsoft.com/office/drawing/2014/main" id="{3A862DBA-9658-F615-5357-3C9CA517326D}"/>
                  </a:ext>
                </a:extLst>
              </p:cNvPr>
              <p:cNvCxnSpPr>
                <a:cxnSpLocks/>
              </p:cNvCxnSpPr>
              <p:nvPr/>
            </p:nvCxnSpPr>
            <p:spPr>
              <a:xfrm flipH="1">
                <a:off x="2286000" y="5244885"/>
                <a:ext cx="701040"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30" name="直線接點 129">
                <a:extLst>
                  <a:ext uri="{FF2B5EF4-FFF2-40B4-BE49-F238E27FC236}">
                    <a16:creationId xmlns:a16="http://schemas.microsoft.com/office/drawing/2014/main" id="{74669CEE-A422-02AD-1F39-DE48C3A4A16A}"/>
                  </a:ext>
                </a:extLst>
              </p:cNvPr>
              <p:cNvCxnSpPr>
                <a:cxnSpLocks/>
              </p:cNvCxnSpPr>
              <p:nvPr/>
            </p:nvCxnSpPr>
            <p:spPr>
              <a:xfrm flipH="1">
                <a:off x="2286000" y="4269525"/>
                <a:ext cx="701040"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96" name="群組 95">
              <a:extLst>
                <a:ext uri="{FF2B5EF4-FFF2-40B4-BE49-F238E27FC236}">
                  <a16:creationId xmlns:a16="http://schemas.microsoft.com/office/drawing/2014/main" id="{BED3F3FE-703A-8A04-5900-7573E29FCC90}"/>
                </a:ext>
              </a:extLst>
            </p:cNvPr>
            <p:cNvGrpSpPr/>
            <p:nvPr/>
          </p:nvGrpSpPr>
          <p:grpSpPr>
            <a:xfrm>
              <a:off x="4724400" y="3169920"/>
              <a:ext cx="998220" cy="2090205"/>
              <a:chOff x="4724400" y="3169920"/>
              <a:chExt cx="998220" cy="2090205"/>
            </a:xfrm>
          </p:grpSpPr>
          <p:cxnSp>
            <p:nvCxnSpPr>
              <p:cNvPr id="123" name="直線接點 122">
                <a:extLst>
                  <a:ext uri="{FF2B5EF4-FFF2-40B4-BE49-F238E27FC236}">
                    <a16:creationId xmlns:a16="http://schemas.microsoft.com/office/drawing/2014/main" id="{D6450AE9-372F-A8C8-E291-2397DED49E87}"/>
                  </a:ext>
                </a:extLst>
              </p:cNvPr>
              <p:cNvCxnSpPr/>
              <p:nvPr/>
            </p:nvCxnSpPr>
            <p:spPr>
              <a:xfrm flipH="1">
                <a:off x="4724400" y="3169920"/>
                <a:ext cx="297180"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4" name="直線接點 123">
                <a:extLst>
                  <a:ext uri="{FF2B5EF4-FFF2-40B4-BE49-F238E27FC236}">
                    <a16:creationId xmlns:a16="http://schemas.microsoft.com/office/drawing/2014/main" id="{FEB23D60-D9FD-9FC5-E3A6-00DA213F7EF5}"/>
                  </a:ext>
                </a:extLst>
              </p:cNvPr>
              <p:cNvCxnSpPr>
                <a:cxnSpLocks/>
              </p:cNvCxnSpPr>
              <p:nvPr/>
            </p:nvCxnSpPr>
            <p:spPr>
              <a:xfrm>
                <a:off x="5013960" y="3169920"/>
                <a:ext cx="7620" cy="2090205"/>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5" name="直線接點 124">
                <a:extLst>
                  <a:ext uri="{FF2B5EF4-FFF2-40B4-BE49-F238E27FC236}">
                    <a16:creationId xmlns:a16="http://schemas.microsoft.com/office/drawing/2014/main" id="{46AF69E3-7D52-56B5-5E47-C16A6B491E22}"/>
                  </a:ext>
                </a:extLst>
              </p:cNvPr>
              <p:cNvCxnSpPr>
                <a:cxnSpLocks/>
              </p:cNvCxnSpPr>
              <p:nvPr/>
            </p:nvCxnSpPr>
            <p:spPr>
              <a:xfrm flipH="1">
                <a:off x="5013960" y="5244885"/>
                <a:ext cx="701040"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26" name="直線接點 125">
                <a:extLst>
                  <a:ext uri="{FF2B5EF4-FFF2-40B4-BE49-F238E27FC236}">
                    <a16:creationId xmlns:a16="http://schemas.microsoft.com/office/drawing/2014/main" id="{F16CA364-30D9-EAC0-644D-C5A43032EE86}"/>
                  </a:ext>
                </a:extLst>
              </p:cNvPr>
              <p:cNvCxnSpPr>
                <a:cxnSpLocks/>
              </p:cNvCxnSpPr>
              <p:nvPr/>
            </p:nvCxnSpPr>
            <p:spPr>
              <a:xfrm flipH="1">
                <a:off x="5021580" y="4284765"/>
                <a:ext cx="701040"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97" name="直線接點 96">
              <a:extLst>
                <a:ext uri="{FF2B5EF4-FFF2-40B4-BE49-F238E27FC236}">
                  <a16:creationId xmlns:a16="http://schemas.microsoft.com/office/drawing/2014/main" id="{8B24167A-3D6B-B8EC-5550-1FBB16CABE24}"/>
                </a:ext>
              </a:extLst>
            </p:cNvPr>
            <p:cNvCxnSpPr>
              <a:cxnSpLocks/>
            </p:cNvCxnSpPr>
            <p:nvPr/>
          </p:nvCxnSpPr>
          <p:spPr>
            <a:xfrm flipH="1">
              <a:off x="4724400" y="3048000"/>
              <a:ext cx="42672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直線接點 97">
              <a:extLst>
                <a:ext uri="{FF2B5EF4-FFF2-40B4-BE49-F238E27FC236}">
                  <a16:creationId xmlns:a16="http://schemas.microsoft.com/office/drawing/2014/main" id="{F9C4B0FB-50DE-312B-77C9-015EE6A82C5A}"/>
                </a:ext>
              </a:extLst>
            </p:cNvPr>
            <p:cNvCxnSpPr>
              <a:cxnSpLocks/>
            </p:cNvCxnSpPr>
            <p:nvPr/>
          </p:nvCxnSpPr>
          <p:spPr>
            <a:xfrm>
              <a:off x="5143500" y="3048000"/>
              <a:ext cx="15240" cy="23622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9" name="直線接點 98">
              <a:extLst>
                <a:ext uri="{FF2B5EF4-FFF2-40B4-BE49-F238E27FC236}">
                  <a16:creationId xmlns:a16="http://schemas.microsoft.com/office/drawing/2014/main" id="{C8112D13-A6E5-0008-2032-3414F4521655}"/>
                </a:ext>
              </a:extLst>
            </p:cNvPr>
            <p:cNvCxnSpPr>
              <a:cxnSpLocks/>
            </p:cNvCxnSpPr>
            <p:nvPr/>
          </p:nvCxnSpPr>
          <p:spPr>
            <a:xfrm flipH="1">
              <a:off x="5158740" y="5404905"/>
              <a:ext cx="55626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0" name="直線接點 99">
              <a:extLst>
                <a:ext uri="{FF2B5EF4-FFF2-40B4-BE49-F238E27FC236}">
                  <a16:creationId xmlns:a16="http://schemas.microsoft.com/office/drawing/2014/main" id="{491B9FA6-133A-E11C-1BA5-22D0F9EF983C}"/>
                </a:ext>
              </a:extLst>
            </p:cNvPr>
            <p:cNvCxnSpPr>
              <a:cxnSpLocks/>
            </p:cNvCxnSpPr>
            <p:nvPr/>
          </p:nvCxnSpPr>
          <p:spPr>
            <a:xfrm flipH="1">
              <a:off x="5166360" y="4421925"/>
              <a:ext cx="55626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1" name="直線接點 100">
              <a:extLst>
                <a:ext uri="{FF2B5EF4-FFF2-40B4-BE49-F238E27FC236}">
                  <a16:creationId xmlns:a16="http://schemas.microsoft.com/office/drawing/2014/main" id="{263BA2DD-BB63-DF5E-1168-B413DC56DE87}"/>
                </a:ext>
              </a:extLst>
            </p:cNvPr>
            <p:cNvCxnSpPr>
              <a:cxnSpLocks/>
            </p:cNvCxnSpPr>
            <p:nvPr/>
          </p:nvCxnSpPr>
          <p:spPr>
            <a:xfrm flipH="1">
              <a:off x="2278380" y="5404905"/>
              <a:ext cx="81153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2" name="直線接點 101">
              <a:extLst>
                <a:ext uri="{FF2B5EF4-FFF2-40B4-BE49-F238E27FC236}">
                  <a16:creationId xmlns:a16="http://schemas.microsoft.com/office/drawing/2014/main" id="{F8CE369E-7526-0FFC-7231-9B4AA877B6AC}"/>
                </a:ext>
              </a:extLst>
            </p:cNvPr>
            <p:cNvCxnSpPr>
              <a:cxnSpLocks/>
            </p:cNvCxnSpPr>
            <p:nvPr/>
          </p:nvCxnSpPr>
          <p:spPr>
            <a:xfrm flipH="1">
              <a:off x="2286000" y="4421925"/>
              <a:ext cx="80391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3" name="直線接點 102">
              <a:extLst>
                <a:ext uri="{FF2B5EF4-FFF2-40B4-BE49-F238E27FC236}">
                  <a16:creationId xmlns:a16="http://schemas.microsoft.com/office/drawing/2014/main" id="{16B0C2F8-CE36-6303-5FBE-9AAE5EBF4235}"/>
                </a:ext>
              </a:extLst>
            </p:cNvPr>
            <p:cNvCxnSpPr>
              <a:cxnSpLocks/>
            </p:cNvCxnSpPr>
            <p:nvPr/>
          </p:nvCxnSpPr>
          <p:spPr>
            <a:xfrm flipH="1">
              <a:off x="3089910" y="3169920"/>
              <a:ext cx="11430" cy="22349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4" name="直線接點 103">
              <a:extLst>
                <a:ext uri="{FF2B5EF4-FFF2-40B4-BE49-F238E27FC236}">
                  <a16:creationId xmlns:a16="http://schemas.microsoft.com/office/drawing/2014/main" id="{22529F26-3F57-DC1A-7B8B-CEEE6FDB7FAE}"/>
                </a:ext>
              </a:extLst>
            </p:cNvPr>
            <p:cNvCxnSpPr>
              <a:cxnSpLocks/>
            </p:cNvCxnSpPr>
            <p:nvPr/>
          </p:nvCxnSpPr>
          <p:spPr>
            <a:xfrm flipH="1">
              <a:off x="3089910" y="3185160"/>
              <a:ext cx="21336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5" name="直線接點 104">
              <a:extLst>
                <a:ext uri="{FF2B5EF4-FFF2-40B4-BE49-F238E27FC236}">
                  <a16:creationId xmlns:a16="http://schemas.microsoft.com/office/drawing/2014/main" id="{93A95A0C-6868-FD30-3CDD-BAB716D1EF65}"/>
                </a:ext>
              </a:extLst>
            </p:cNvPr>
            <p:cNvCxnSpPr>
              <a:cxnSpLocks/>
            </p:cNvCxnSpPr>
            <p:nvPr/>
          </p:nvCxnSpPr>
          <p:spPr>
            <a:xfrm>
              <a:off x="4671060" y="4677356"/>
              <a:ext cx="0" cy="1548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線接點 105">
              <a:extLst>
                <a:ext uri="{FF2B5EF4-FFF2-40B4-BE49-F238E27FC236}">
                  <a16:creationId xmlns:a16="http://schemas.microsoft.com/office/drawing/2014/main" id="{7654DDD4-907A-A2AB-3C4B-F35BC0524072}"/>
                </a:ext>
              </a:extLst>
            </p:cNvPr>
            <p:cNvCxnSpPr>
              <a:cxnSpLocks/>
            </p:cNvCxnSpPr>
            <p:nvPr/>
          </p:nvCxnSpPr>
          <p:spPr>
            <a:xfrm>
              <a:off x="3749040" y="3803542"/>
              <a:ext cx="0" cy="8738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接點 106">
              <a:extLst>
                <a:ext uri="{FF2B5EF4-FFF2-40B4-BE49-F238E27FC236}">
                  <a16:creationId xmlns:a16="http://schemas.microsoft.com/office/drawing/2014/main" id="{657D7984-5DBD-5DD6-55AE-68097FAB1A53}"/>
                </a:ext>
              </a:extLst>
            </p:cNvPr>
            <p:cNvCxnSpPr>
              <a:cxnSpLocks/>
            </p:cNvCxnSpPr>
            <p:nvPr/>
          </p:nvCxnSpPr>
          <p:spPr>
            <a:xfrm>
              <a:off x="3749040" y="4677356"/>
              <a:ext cx="9220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線接點 107">
              <a:extLst>
                <a:ext uri="{FF2B5EF4-FFF2-40B4-BE49-F238E27FC236}">
                  <a16:creationId xmlns:a16="http://schemas.microsoft.com/office/drawing/2014/main" id="{F4C59AA2-796D-3B67-C9C1-106B0829E441}"/>
                </a:ext>
              </a:extLst>
            </p:cNvPr>
            <p:cNvCxnSpPr>
              <a:cxnSpLocks/>
            </p:cNvCxnSpPr>
            <p:nvPr/>
          </p:nvCxnSpPr>
          <p:spPr>
            <a:xfrm flipV="1">
              <a:off x="3878580" y="3493770"/>
              <a:ext cx="0" cy="10629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直線接點 108">
              <a:extLst>
                <a:ext uri="{FF2B5EF4-FFF2-40B4-BE49-F238E27FC236}">
                  <a16:creationId xmlns:a16="http://schemas.microsoft.com/office/drawing/2014/main" id="{0A82C0E4-A230-D334-F4DF-F31578E13639}"/>
                </a:ext>
              </a:extLst>
            </p:cNvPr>
            <p:cNvCxnSpPr>
              <a:cxnSpLocks/>
            </p:cNvCxnSpPr>
            <p:nvPr/>
          </p:nvCxnSpPr>
          <p:spPr>
            <a:xfrm flipH="1">
              <a:off x="3878580" y="4551465"/>
              <a:ext cx="88392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直線接點 109">
              <a:extLst>
                <a:ext uri="{FF2B5EF4-FFF2-40B4-BE49-F238E27FC236}">
                  <a16:creationId xmlns:a16="http://schemas.microsoft.com/office/drawing/2014/main" id="{BA566FF4-7ECE-C7D5-C6AA-28CE217296CB}"/>
                </a:ext>
              </a:extLst>
            </p:cNvPr>
            <p:cNvCxnSpPr>
              <a:cxnSpLocks/>
            </p:cNvCxnSpPr>
            <p:nvPr/>
          </p:nvCxnSpPr>
          <p:spPr>
            <a:xfrm flipV="1">
              <a:off x="4762500" y="4556760"/>
              <a:ext cx="0" cy="275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線接點 110">
              <a:extLst>
                <a:ext uri="{FF2B5EF4-FFF2-40B4-BE49-F238E27FC236}">
                  <a16:creationId xmlns:a16="http://schemas.microsoft.com/office/drawing/2014/main" id="{5B4AE15F-E042-6DF6-68EB-78AC595BF36F}"/>
                </a:ext>
              </a:extLst>
            </p:cNvPr>
            <p:cNvCxnSpPr>
              <a:cxnSpLocks/>
            </p:cNvCxnSpPr>
            <p:nvPr/>
          </p:nvCxnSpPr>
          <p:spPr>
            <a:xfrm flipV="1">
              <a:off x="4152900" y="3487312"/>
              <a:ext cx="0" cy="93461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2" name="直線接點 111">
              <a:extLst>
                <a:ext uri="{FF2B5EF4-FFF2-40B4-BE49-F238E27FC236}">
                  <a16:creationId xmlns:a16="http://schemas.microsoft.com/office/drawing/2014/main" id="{5A050AED-7EE7-DBF9-7C98-4B40C49E31FF}"/>
                </a:ext>
              </a:extLst>
            </p:cNvPr>
            <p:cNvCxnSpPr>
              <a:cxnSpLocks/>
            </p:cNvCxnSpPr>
            <p:nvPr/>
          </p:nvCxnSpPr>
          <p:spPr>
            <a:xfrm flipV="1">
              <a:off x="4248150" y="3487312"/>
              <a:ext cx="0" cy="878948"/>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3" name="直線接點 112">
              <a:extLst>
                <a:ext uri="{FF2B5EF4-FFF2-40B4-BE49-F238E27FC236}">
                  <a16:creationId xmlns:a16="http://schemas.microsoft.com/office/drawing/2014/main" id="{0EC228A3-E1D6-241E-E7EC-D982231ED9EA}"/>
                </a:ext>
              </a:extLst>
            </p:cNvPr>
            <p:cNvCxnSpPr>
              <a:cxnSpLocks/>
            </p:cNvCxnSpPr>
            <p:nvPr/>
          </p:nvCxnSpPr>
          <p:spPr>
            <a:xfrm flipV="1">
              <a:off x="4343400" y="3493770"/>
              <a:ext cx="0" cy="790995"/>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4" name="直線接點 113">
              <a:extLst>
                <a:ext uri="{FF2B5EF4-FFF2-40B4-BE49-F238E27FC236}">
                  <a16:creationId xmlns:a16="http://schemas.microsoft.com/office/drawing/2014/main" id="{7D26E466-2E27-F688-BF6E-5F1E3EBDBFA5}"/>
                </a:ext>
              </a:extLst>
            </p:cNvPr>
            <p:cNvCxnSpPr>
              <a:cxnSpLocks/>
            </p:cNvCxnSpPr>
            <p:nvPr/>
          </p:nvCxnSpPr>
          <p:spPr>
            <a:xfrm flipV="1">
              <a:off x="4438650" y="3493770"/>
              <a:ext cx="0" cy="72125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5" name="直線接點 114">
              <a:extLst>
                <a:ext uri="{FF2B5EF4-FFF2-40B4-BE49-F238E27FC236}">
                  <a16:creationId xmlns:a16="http://schemas.microsoft.com/office/drawing/2014/main" id="{092FCBB3-1ADC-CB31-0C8B-10FCBA0B36D1}"/>
                </a:ext>
              </a:extLst>
            </p:cNvPr>
            <p:cNvCxnSpPr>
              <a:cxnSpLocks/>
            </p:cNvCxnSpPr>
            <p:nvPr/>
          </p:nvCxnSpPr>
          <p:spPr>
            <a:xfrm flipV="1">
              <a:off x="4575810" y="4209727"/>
              <a:ext cx="0" cy="62251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6" name="直線接點 115">
              <a:extLst>
                <a:ext uri="{FF2B5EF4-FFF2-40B4-BE49-F238E27FC236}">
                  <a16:creationId xmlns:a16="http://schemas.microsoft.com/office/drawing/2014/main" id="{E554ACF0-3756-623F-30CF-64B54F4A164C}"/>
                </a:ext>
              </a:extLst>
            </p:cNvPr>
            <p:cNvCxnSpPr>
              <a:cxnSpLocks/>
            </p:cNvCxnSpPr>
            <p:nvPr/>
          </p:nvCxnSpPr>
          <p:spPr>
            <a:xfrm flipH="1">
              <a:off x="4343400" y="4284765"/>
              <a:ext cx="13716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7" name="直線接點 116">
              <a:extLst>
                <a:ext uri="{FF2B5EF4-FFF2-40B4-BE49-F238E27FC236}">
                  <a16:creationId xmlns:a16="http://schemas.microsoft.com/office/drawing/2014/main" id="{DA16A7F9-4DBF-2824-2DE6-6DFF2E183839}"/>
                </a:ext>
              </a:extLst>
            </p:cNvPr>
            <p:cNvCxnSpPr>
              <a:cxnSpLocks/>
            </p:cNvCxnSpPr>
            <p:nvPr/>
          </p:nvCxnSpPr>
          <p:spPr>
            <a:xfrm flipH="1">
              <a:off x="4251960" y="4366260"/>
              <a:ext cx="13716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8" name="直線接點 117">
              <a:extLst>
                <a:ext uri="{FF2B5EF4-FFF2-40B4-BE49-F238E27FC236}">
                  <a16:creationId xmlns:a16="http://schemas.microsoft.com/office/drawing/2014/main" id="{FF65D1C5-3900-33D4-9CB2-3F64AA6022A7}"/>
                </a:ext>
              </a:extLst>
            </p:cNvPr>
            <p:cNvCxnSpPr>
              <a:cxnSpLocks/>
            </p:cNvCxnSpPr>
            <p:nvPr/>
          </p:nvCxnSpPr>
          <p:spPr>
            <a:xfrm flipH="1">
              <a:off x="4141470" y="4421925"/>
              <a:ext cx="16383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9" name="直線接點 118">
              <a:extLst>
                <a:ext uri="{FF2B5EF4-FFF2-40B4-BE49-F238E27FC236}">
                  <a16:creationId xmlns:a16="http://schemas.microsoft.com/office/drawing/2014/main" id="{B8624248-4232-281E-A023-067C344C095C}"/>
                </a:ext>
              </a:extLst>
            </p:cNvPr>
            <p:cNvCxnSpPr>
              <a:cxnSpLocks/>
            </p:cNvCxnSpPr>
            <p:nvPr/>
          </p:nvCxnSpPr>
          <p:spPr>
            <a:xfrm flipH="1">
              <a:off x="4438650" y="4209727"/>
              <a:ext cx="13716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0" name="直線接點 119">
              <a:extLst>
                <a:ext uri="{FF2B5EF4-FFF2-40B4-BE49-F238E27FC236}">
                  <a16:creationId xmlns:a16="http://schemas.microsoft.com/office/drawing/2014/main" id="{D3BBB8A7-B7F0-44D3-2199-351EFF8259B7}"/>
                </a:ext>
              </a:extLst>
            </p:cNvPr>
            <p:cNvCxnSpPr>
              <a:cxnSpLocks/>
            </p:cNvCxnSpPr>
            <p:nvPr/>
          </p:nvCxnSpPr>
          <p:spPr>
            <a:xfrm flipH="1" flipV="1">
              <a:off x="4480560" y="4284765"/>
              <a:ext cx="3810" cy="561555"/>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21" name="直線接點 120">
              <a:extLst>
                <a:ext uri="{FF2B5EF4-FFF2-40B4-BE49-F238E27FC236}">
                  <a16:creationId xmlns:a16="http://schemas.microsoft.com/office/drawing/2014/main" id="{ADEFC7B2-76F9-8D2B-520E-3834BB3FF0CF}"/>
                </a:ext>
              </a:extLst>
            </p:cNvPr>
            <p:cNvCxnSpPr>
              <a:cxnSpLocks/>
            </p:cNvCxnSpPr>
            <p:nvPr/>
          </p:nvCxnSpPr>
          <p:spPr>
            <a:xfrm flipH="1" flipV="1">
              <a:off x="4389120" y="4366260"/>
              <a:ext cx="3810" cy="48006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2" name="直線接點 121">
              <a:extLst>
                <a:ext uri="{FF2B5EF4-FFF2-40B4-BE49-F238E27FC236}">
                  <a16:creationId xmlns:a16="http://schemas.microsoft.com/office/drawing/2014/main" id="{7EE88015-CBF4-38BB-0C92-FED68E486646}"/>
                </a:ext>
              </a:extLst>
            </p:cNvPr>
            <p:cNvCxnSpPr>
              <a:cxnSpLocks/>
            </p:cNvCxnSpPr>
            <p:nvPr/>
          </p:nvCxnSpPr>
          <p:spPr>
            <a:xfrm flipV="1">
              <a:off x="4305300" y="4421925"/>
              <a:ext cx="0" cy="42439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31" name="群組 130">
            <a:extLst>
              <a:ext uri="{FF2B5EF4-FFF2-40B4-BE49-F238E27FC236}">
                <a16:creationId xmlns:a16="http://schemas.microsoft.com/office/drawing/2014/main" id="{920D513C-EF43-8AD1-F0E4-C77D9D17410E}"/>
              </a:ext>
            </a:extLst>
          </p:cNvPr>
          <p:cNvGrpSpPr/>
          <p:nvPr/>
        </p:nvGrpSpPr>
        <p:grpSpPr>
          <a:xfrm>
            <a:off x="8115300" y="3216419"/>
            <a:ext cx="1590716" cy="1734024"/>
            <a:chOff x="7458055" y="1520588"/>
            <a:chExt cx="1590716" cy="1734024"/>
          </a:xfrm>
        </p:grpSpPr>
        <p:pic>
          <p:nvPicPr>
            <p:cNvPr id="132" name="圖片 131" descr="一張含有 文字 的圖片&#10;&#10;自動產生的描述">
              <a:extLst>
                <a:ext uri="{FF2B5EF4-FFF2-40B4-BE49-F238E27FC236}">
                  <a16:creationId xmlns:a16="http://schemas.microsoft.com/office/drawing/2014/main" id="{BFC0916D-08DA-5CF7-F87A-D5A9577B5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8055" y="1520588"/>
              <a:ext cx="1590716" cy="1734024"/>
            </a:xfrm>
            <a:prstGeom prst="rect">
              <a:avLst/>
            </a:prstGeom>
          </p:spPr>
        </p:pic>
        <p:cxnSp>
          <p:nvCxnSpPr>
            <p:cNvPr id="133" name="直線接點 132">
              <a:extLst>
                <a:ext uri="{FF2B5EF4-FFF2-40B4-BE49-F238E27FC236}">
                  <a16:creationId xmlns:a16="http://schemas.microsoft.com/office/drawing/2014/main" id="{E2DA395A-1D98-CD4E-FF15-00EA233E5189}"/>
                </a:ext>
              </a:extLst>
            </p:cNvPr>
            <p:cNvCxnSpPr>
              <a:cxnSpLocks/>
            </p:cNvCxnSpPr>
            <p:nvPr/>
          </p:nvCxnSpPr>
          <p:spPr>
            <a:xfrm>
              <a:off x="7877175" y="1995488"/>
              <a:ext cx="0" cy="3044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接點 133">
              <a:extLst>
                <a:ext uri="{FF2B5EF4-FFF2-40B4-BE49-F238E27FC236}">
                  <a16:creationId xmlns:a16="http://schemas.microsoft.com/office/drawing/2014/main" id="{EBDB4C65-FFE6-5BA7-F56A-5CED9B7AE828}"/>
                </a:ext>
              </a:extLst>
            </p:cNvPr>
            <p:cNvCxnSpPr>
              <a:cxnSpLocks/>
            </p:cNvCxnSpPr>
            <p:nvPr/>
          </p:nvCxnSpPr>
          <p:spPr>
            <a:xfrm>
              <a:off x="7877175" y="2311241"/>
              <a:ext cx="3762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線接點 134">
              <a:extLst>
                <a:ext uri="{FF2B5EF4-FFF2-40B4-BE49-F238E27FC236}">
                  <a16:creationId xmlns:a16="http://schemas.microsoft.com/office/drawing/2014/main" id="{0126C134-A3E3-E877-2A54-5603D67D57F2}"/>
                </a:ext>
              </a:extLst>
            </p:cNvPr>
            <p:cNvCxnSpPr>
              <a:cxnSpLocks/>
            </p:cNvCxnSpPr>
            <p:nvPr/>
          </p:nvCxnSpPr>
          <p:spPr>
            <a:xfrm>
              <a:off x="7805737" y="1995488"/>
              <a:ext cx="0" cy="4623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直線接點 135">
              <a:extLst>
                <a:ext uri="{FF2B5EF4-FFF2-40B4-BE49-F238E27FC236}">
                  <a16:creationId xmlns:a16="http://schemas.microsoft.com/office/drawing/2014/main" id="{035FAA6A-E4D3-D06E-0DA3-1674C1BA94D9}"/>
                </a:ext>
              </a:extLst>
            </p:cNvPr>
            <p:cNvCxnSpPr>
              <a:cxnSpLocks/>
            </p:cNvCxnSpPr>
            <p:nvPr/>
          </p:nvCxnSpPr>
          <p:spPr>
            <a:xfrm>
              <a:off x="7805737" y="2457806"/>
              <a:ext cx="447676" cy="61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7" name="直線接點 136">
              <a:extLst>
                <a:ext uri="{FF2B5EF4-FFF2-40B4-BE49-F238E27FC236}">
                  <a16:creationId xmlns:a16="http://schemas.microsoft.com/office/drawing/2014/main" id="{31B031F9-D8BE-A99F-5B4A-7F64E0D47263}"/>
                </a:ext>
              </a:extLst>
            </p:cNvPr>
            <p:cNvCxnSpPr>
              <a:cxnSpLocks/>
            </p:cNvCxnSpPr>
            <p:nvPr/>
          </p:nvCxnSpPr>
          <p:spPr>
            <a:xfrm>
              <a:off x="7877175" y="2245697"/>
              <a:ext cx="3175" cy="8851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線接點 137">
              <a:extLst>
                <a:ext uri="{FF2B5EF4-FFF2-40B4-BE49-F238E27FC236}">
                  <a16:creationId xmlns:a16="http://schemas.microsoft.com/office/drawing/2014/main" id="{3727CA95-5E77-6990-6234-5D5E001E1544}"/>
                </a:ext>
              </a:extLst>
            </p:cNvPr>
            <p:cNvCxnSpPr>
              <a:cxnSpLocks/>
            </p:cNvCxnSpPr>
            <p:nvPr/>
          </p:nvCxnSpPr>
          <p:spPr>
            <a:xfrm>
              <a:off x="7562850" y="3130868"/>
              <a:ext cx="3206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線接點 138">
              <a:extLst>
                <a:ext uri="{FF2B5EF4-FFF2-40B4-BE49-F238E27FC236}">
                  <a16:creationId xmlns:a16="http://schemas.microsoft.com/office/drawing/2014/main" id="{AF61A49A-E835-0BD7-F343-046CE384375B}"/>
                </a:ext>
              </a:extLst>
            </p:cNvPr>
            <p:cNvCxnSpPr>
              <a:cxnSpLocks/>
            </p:cNvCxnSpPr>
            <p:nvPr/>
          </p:nvCxnSpPr>
          <p:spPr>
            <a:xfrm>
              <a:off x="7805737" y="2687209"/>
              <a:ext cx="447676" cy="61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直線接點 139">
              <a:extLst>
                <a:ext uri="{FF2B5EF4-FFF2-40B4-BE49-F238E27FC236}">
                  <a16:creationId xmlns:a16="http://schemas.microsoft.com/office/drawing/2014/main" id="{39A0509B-6899-882D-9E3F-8135898984CC}"/>
                </a:ext>
              </a:extLst>
            </p:cNvPr>
            <p:cNvCxnSpPr>
              <a:cxnSpLocks/>
            </p:cNvCxnSpPr>
            <p:nvPr/>
          </p:nvCxnSpPr>
          <p:spPr>
            <a:xfrm flipV="1">
              <a:off x="7805737" y="2674658"/>
              <a:ext cx="7937" cy="3987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直線接點 140">
              <a:extLst>
                <a:ext uri="{FF2B5EF4-FFF2-40B4-BE49-F238E27FC236}">
                  <a16:creationId xmlns:a16="http://schemas.microsoft.com/office/drawing/2014/main" id="{D678D510-7339-24EA-A126-442498795500}"/>
                </a:ext>
              </a:extLst>
            </p:cNvPr>
            <p:cNvCxnSpPr>
              <a:cxnSpLocks/>
            </p:cNvCxnSpPr>
            <p:nvPr/>
          </p:nvCxnSpPr>
          <p:spPr>
            <a:xfrm flipH="1">
              <a:off x="7587446" y="3055658"/>
              <a:ext cx="22225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 name="文字方塊 2">
            <a:extLst>
              <a:ext uri="{FF2B5EF4-FFF2-40B4-BE49-F238E27FC236}">
                <a16:creationId xmlns:a16="http://schemas.microsoft.com/office/drawing/2014/main" id="{5E1E0C1B-1301-0CEF-D2DF-8F66797A9500}"/>
              </a:ext>
            </a:extLst>
          </p:cNvPr>
          <p:cNvSpPr txBox="1"/>
          <p:nvPr/>
        </p:nvSpPr>
        <p:spPr>
          <a:xfrm>
            <a:off x="1924393" y="5146777"/>
            <a:ext cx="3812447" cy="369332"/>
          </a:xfrm>
          <a:prstGeom prst="rect">
            <a:avLst/>
          </a:prstGeom>
          <a:noFill/>
        </p:spPr>
        <p:txBody>
          <a:bodyPr wrap="square">
            <a:spAutoFit/>
          </a:bodyPr>
          <a:lstStyle/>
          <a:p>
            <a:r>
              <a:rPr lang="zh-TW" altLang="en-US" dirty="0"/>
              <a:t>Fig. </a:t>
            </a:r>
            <a:r>
              <a:rPr lang="en-US" altLang="zh-TW" dirty="0"/>
              <a:t>2</a:t>
            </a:r>
            <a:r>
              <a:rPr lang="zh-TW" altLang="en-US" dirty="0"/>
              <a:t>.</a:t>
            </a:r>
            <a:r>
              <a:rPr lang="en-US" altLang="zh-TW" dirty="0"/>
              <a:t> Motor Control Circuit Diagram</a:t>
            </a:r>
            <a:r>
              <a:rPr lang="zh-TW" altLang="en-US" dirty="0"/>
              <a:t>.</a:t>
            </a:r>
          </a:p>
        </p:txBody>
      </p:sp>
      <p:sp>
        <p:nvSpPr>
          <p:cNvPr id="4" name="文字方塊 3">
            <a:extLst>
              <a:ext uri="{FF2B5EF4-FFF2-40B4-BE49-F238E27FC236}">
                <a16:creationId xmlns:a16="http://schemas.microsoft.com/office/drawing/2014/main" id="{FC8824F0-A37A-0762-EAAD-112F8002303F}"/>
              </a:ext>
            </a:extLst>
          </p:cNvPr>
          <p:cNvSpPr txBox="1"/>
          <p:nvPr/>
        </p:nvSpPr>
        <p:spPr>
          <a:xfrm>
            <a:off x="8025763" y="5146777"/>
            <a:ext cx="3162937" cy="369332"/>
          </a:xfrm>
          <a:prstGeom prst="rect">
            <a:avLst/>
          </a:prstGeom>
          <a:noFill/>
        </p:spPr>
        <p:txBody>
          <a:bodyPr wrap="square">
            <a:spAutoFit/>
          </a:bodyPr>
          <a:lstStyle/>
          <a:p>
            <a:r>
              <a:rPr lang="zh-TW" altLang="en-US" dirty="0"/>
              <a:t>Fig. </a:t>
            </a:r>
            <a:r>
              <a:rPr lang="en-US" altLang="zh-TW" dirty="0"/>
              <a:t>3</a:t>
            </a:r>
            <a:r>
              <a:rPr lang="zh-TW" altLang="en-US" dirty="0"/>
              <a:t>. </a:t>
            </a:r>
            <a:r>
              <a:rPr lang="en-US" altLang="zh-TW" dirty="0"/>
              <a:t>ESP32 Camera</a:t>
            </a:r>
            <a:r>
              <a:rPr lang="zh-TW" altLang="en-US" dirty="0"/>
              <a:t> </a:t>
            </a:r>
            <a:r>
              <a:rPr lang="en-US" altLang="zh-TW" dirty="0"/>
              <a:t>&amp;</a:t>
            </a:r>
            <a:r>
              <a:rPr lang="zh-TW" altLang="en-US" dirty="0"/>
              <a:t> </a:t>
            </a:r>
            <a:r>
              <a:rPr lang="en-US" altLang="zh-TW" dirty="0"/>
              <a:t>Light</a:t>
            </a:r>
            <a:endParaRPr lang="zh-TW" altLang="en-US" dirty="0"/>
          </a:p>
        </p:txBody>
      </p:sp>
    </p:spTree>
    <p:extLst>
      <p:ext uri="{BB962C8B-B14F-4D97-AF65-F5344CB8AC3E}">
        <p14:creationId xmlns:p14="http://schemas.microsoft.com/office/powerpoint/2010/main" val="990869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內容版面配置區 2">
            <a:extLst>
              <a:ext uri="{FF2B5EF4-FFF2-40B4-BE49-F238E27FC236}">
                <a16:creationId xmlns:a16="http://schemas.microsoft.com/office/drawing/2014/main" id="{A04B97D7-CD47-928E-058C-0170A054C162}"/>
              </a:ext>
            </a:extLst>
          </p:cNvPr>
          <p:cNvSpPr>
            <a:spLocks noGrp="1"/>
          </p:cNvSpPr>
          <p:nvPr>
            <p:ph idx="1"/>
          </p:nvPr>
        </p:nvSpPr>
        <p:spPr>
          <a:xfrm>
            <a:off x="302562" y="1216050"/>
            <a:ext cx="6595789" cy="3174339"/>
          </a:xfrm>
        </p:spPr>
        <p:txBody>
          <a:bodyPr>
            <a:normAutofit/>
          </a:bodyPr>
          <a:lstStyle/>
          <a:p>
            <a:pPr marL="514350" indent="-514350">
              <a:buFont typeface="+mj-lt"/>
              <a:buAutoNum type="arabicPeriod"/>
            </a:pPr>
            <a:r>
              <a:rPr lang="en-US" altLang="zh-TW" dirty="0"/>
              <a:t>ESP32 Cam</a:t>
            </a:r>
          </a:p>
          <a:p>
            <a:pPr lvl="1"/>
            <a:r>
              <a:rPr lang="en-US" altLang="zh-TW" dirty="0"/>
              <a:t>Framework</a:t>
            </a:r>
            <a:r>
              <a:rPr lang="zh-TW" altLang="en-US" dirty="0"/>
              <a:t>：</a:t>
            </a:r>
            <a:r>
              <a:rPr lang="en-US" altLang="zh-TW" dirty="0"/>
              <a:t>Arduino</a:t>
            </a:r>
            <a:r>
              <a:rPr lang="zh-TW" altLang="en-US" dirty="0"/>
              <a:t> </a:t>
            </a:r>
            <a:r>
              <a:rPr lang="en-US" altLang="zh-TW" dirty="0"/>
              <a:t>Core</a:t>
            </a:r>
          </a:p>
          <a:p>
            <a:endParaRPr lang="zh-TW" altLang="en-US" dirty="0"/>
          </a:p>
        </p:txBody>
      </p:sp>
      <p:sp>
        <p:nvSpPr>
          <p:cNvPr id="60" name="Rectangle 5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圖片 2">
            <a:extLst>
              <a:ext uri="{FF2B5EF4-FFF2-40B4-BE49-F238E27FC236}">
                <a16:creationId xmlns:a16="http://schemas.microsoft.com/office/drawing/2014/main" id="{45DD5DFA-601E-5A8F-8706-D790A0757FF0}"/>
              </a:ext>
            </a:extLst>
          </p:cNvPr>
          <p:cNvPicPr>
            <a:picLocks noChangeAspect="1"/>
          </p:cNvPicPr>
          <p:nvPr/>
        </p:nvPicPr>
        <p:blipFill>
          <a:blip r:embed="rId3"/>
          <a:stretch>
            <a:fillRect/>
          </a:stretch>
        </p:blipFill>
        <p:spPr>
          <a:xfrm>
            <a:off x="6400686" y="1216050"/>
            <a:ext cx="5125165" cy="4839375"/>
          </a:xfrm>
          <a:prstGeom prst="rect">
            <a:avLst/>
          </a:prstGeom>
        </p:spPr>
      </p:pic>
      <p:graphicFrame>
        <p:nvGraphicFramePr>
          <p:cNvPr id="10" name="表格 9">
            <a:extLst>
              <a:ext uri="{FF2B5EF4-FFF2-40B4-BE49-F238E27FC236}">
                <a16:creationId xmlns:a16="http://schemas.microsoft.com/office/drawing/2014/main" id="{E428BC9B-34F1-D2D6-F037-752C4FE6876D}"/>
              </a:ext>
            </a:extLst>
          </p:cNvPr>
          <p:cNvGraphicFramePr>
            <a:graphicFrameLocks noGrp="1"/>
          </p:cNvGraphicFramePr>
          <p:nvPr/>
        </p:nvGraphicFramePr>
        <p:xfrm>
          <a:off x="471401" y="2446863"/>
          <a:ext cx="5523084" cy="2652335"/>
        </p:xfrm>
        <a:graphic>
          <a:graphicData uri="http://schemas.openxmlformats.org/drawingml/2006/table">
            <a:tbl>
              <a:tblPr firstRow="1" bandRow="1">
                <a:tableStyleId>{5C22544A-7EE6-4342-B048-85BDC9FD1C3A}</a:tableStyleId>
              </a:tblPr>
              <a:tblGrid>
                <a:gridCol w="1190221">
                  <a:extLst>
                    <a:ext uri="{9D8B030D-6E8A-4147-A177-3AD203B41FA5}">
                      <a16:colId xmlns:a16="http://schemas.microsoft.com/office/drawing/2014/main" val="86184583"/>
                    </a:ext>
                  </a:extLst>
                </a:gridCol>
                <a:gridCol w="2138540">
                  <a:extLst>
                    <a:ext uri="{9D8B030D-6E8A-4147-A177-3AD203B41FA5}">
                      <a16:colId xmlns:a16="http://schemas.microsoft.com/office/drawing/2014/main" val="1026234065"/>
                    </a:ext>
                  </a:extLst>
                </a:gridCol>
                <a:gridCol w="2194323">
                  <a:extLst>
                    <a:ext uri="{9D8B030D-6E8A-4147-A177-3AD203B41FA5}">
                      <a16:colId xmlns:a16="http://schemas.microsoft.com/office/drawing/2014/main" val="2639177581"/>
                    </a:ext>
                  </a:extLst>
                </a:gridCol>
              </a:tblGrid>
              <a:tr h="225899">
                <a:tc>
                  <a:txBody>
                    <a:bodyPr/>
                    <a:lstStyle/>
                    <a:p>
                      <a:pPr algn="l" fontAlgn="ctr"/>
                      <a:endParaRPr lang="zh-TW" alt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US" sz="1200" u="none" strike="noStrike" dirty="0">
                          <a:effectLst/>
                        </a:rPr>
                        <a:t>ESP-IDF</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T w="12700" cap="flat" cmpd="sng" algn="ctr">
                      <a:solidFill>
                        <a:schemeClr val="tx1"/>
                      </a:solidFill>
                      <a:prstDash val="solid"/>
                      <a:round/>
                      <a:headEnd type="none" w="med" len="med"/>
                      <a:tailEnd type="none" w="med" len="med"/>
                    </a:lnT>
                  </a:tcPr>
                </a:tc>
                <a:tc>
                  <a:txBody>
                    <a:bodyPr/>
                    <a:lstStyle/>
                    <a:p>
                      <a:pPr algn="ctr" fontAlgn="ctr"/>
                      <a:r>
                        <a:rPr lang="en-US" sz="1200" u="none" strike="noStrike" dirty="0">
                          <a:effectLst/>
                        </a:rPr>
                        <a:t>Arduino</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11581403"/>
                  </a:ext>
                </a:extLst>
              </a:tr>
              <a:tr h="404406">
                <a:tc>
                  <a:txBody>
                    <a:bodyPr/>
                    <a:lstStyle/>
                    <a:p>
                      <a:pPr algn="l" fontAlgn="ctr"/>
                      <a:r>
                        <a:rPr lang="en-US" sz="1200" u="none" strike="noStrike">
                          <a:effectLst/>
                        </a:rPr>
                        <a:t>Language</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L w="12700" cap="flat" cmpd="sng" algn="ctr">
                      <a:solidFill>
                        <a:schemeClr val="tx1"/>
                      </a:solidFill>
                      <a:prstDash val="solid"/>
                      <a:round/>
                      <a:headEnd type="none" w="med" len="med"/>
                      <a:tailEnd type="none" w="med" len="med"/>
                    </a:lnL>
                  </a:tcPr>
                </a:tc>
                <a:tc>
                  <a:txBody>
                    <a:bodyPr/>
                    <a:lstStyle/>
                    <a:p>
                      <a:pPr algn="l" fontAlgn="ctr"/>
                      <a:r>
                        <a:rPr lang="en-US" sz="1200" u="none" strike="noStrike">
                          <a:effectLst/>
                        </a:rPr>
                        <a:t>Primarily C with some C++ features.</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tc>
                <a:tc>
                  <a:txBody>
                    <a:bodyPr/>
                    <a:lstStyle/>
                    <a:p>
                      <a:pPr algn="l" fontAlgn="ctr"/>
                      <a:r>
                        <a:rPr lang="en-US" sz="1200" u="none" strike="noStrike" dirty="0">
                          <a:effectLst/>
                        </a:rPr>
                        <a:t>Arduino-specific C++ language.</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41926619"/>
                  </a:ext>
                </a:extLst>
              </a:tr>
              <a:tr h="404406">
                <a:tc>
                  <a:txBody>
                    <a:bodyPr/>
                    <a:lstStyle/>
                    <a:p>
                      <a:pPr algn="l" fontAlgn="ctr"/>
                      <a:r>
                        <a:rPr lang="en-US" sz="1200" u="none" strike="noStrike">
                          <a:effectLst/>
                        </a:rPr>
                        <a:t>Complexity</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L w="12700" cap="flat" cmpd="sng" algn="ctr">
                      <a:solidFill>
                        <a:schemeClr val="tx1"/>
                      </a:solidFill>
                      <a:prstDash val="solid"/>
                      <a:round/>
                      <a:headEnd type="none" w="med" len="med"/>
                      <a:tailEnd type="none" w="med" len="med"/>
                    </a:lnL>
                  </a:tcPr>
                </a:tc>
                <a:tc>
                  <a:txBody>
                    <a:bodyPr/>
                    <a:lstStyle/>
                    <a:p>
                      <a:pPr algn="l" fontAlgn="ctr"/>
                      <a:r>
                        <a:rPr lang="en-US" sz="1200" u="none" strike="noStrike" dirty="0">
                          <a:effectLst/>
                        </a:rPr>
                        <a:t>Lower-level programming, fine-grained control.</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tc>
                <a:tc>
                  <a:txBody>
                    <a:bodyPr/>
                    <a:lstStyle/>
                    <a:p>
                      <a:pPr algn="l" fontAlgn="ctr"/>
                      <a:r>
                        <a:rPr lang="en-US" sz="1200" u="none" strike="noStrike" dirty="0">
                          <a:effectLst/>
                        </a:rPr>
                        <a:t>Simplified API, higher-level abstraction.</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52628521"/>
                  </a:ext>
                </a:extLst>
              </a:tr>
              <a:tr h="404406">
                <a:tc>
                  <a:txBody>
                    <a:bodyPr/>
                    <a:lstStyle/>
                    <a:p>
                      <a:pPr algn="l" fontAlgn="ctr"/>
                      <a:r>
                        <a:rPr lang="en-US" sz="1200" u="none" strike="noStrike" dirty="0">
                          <a:effectLst/>
                        </a:rPr>
                        <a:t>Initialization and Configuration</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L w="12700" cap="flat" cmpd="sng" algn="ctr">
                      <a:solidFill>
                        <a:schemeClr val="tx1"/>
                      </a:solidFill>
                      <a:prstDash val="solid"/>
                      <a:round/>
                      <a:headEnd type="none" w="med" len="med"/>
                      <a:tailEnd type="none" w="med" len="med"/>
                    </a:lnL>
                  </a:tcPr>
                </a:tc>
                <a:tc>
                  <a:txBody>
                    <a:bodyPr/>
                    <a:lstStyle/>
                    <a:p>
                      <a:pPr algn="l" fontAlgn="ctr"/>
                      <a:r>
                        <a:rPr lang="en-US" sz="1200" u="none" strike="noStrike" dirty="0">
                          <a:effectLst/>
                        </a:rPr>
                        <a:t>Manual initialization, "</a:t>
                      </a:r>
                      <a:r>
                        <a:rPr lang="en-US" sz="1200" u="none" strike="noStrike" dirty="0" err="1">
                          <a:effectLst/>
                        </a:rPr>
                        <a:t>sdkconfig</a:t>
                      </a:r>
                      <a:r>
                        <a:rPr lang="en-US" sz="1200" u="none" strike="noStrike" dirty="0">
                          <a:effectLst/>
                        </a:rPr>
                        <a:t>" file for customization.</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tc>
                <a:tc>
                  <a:txBody>
                    <a:bodyPr/>
                    <a:lstStyle/>
                    <a:p>
                      <a:pPr algn="l" fontAlgn="ctr"/>
                      <a:r>
                        <a:rPr lang="en-US" sz="1200" u="none" strike="noStrike" dirty="0">
                          <a:effectLst/>
                        </a:rPr>
                        <a:t>Simplified initialization, IDE or code-based configuration.</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20213230"/>
                  </a:ext>
                </a:extLst>
              </a:tr>
              <a:tr h="404406">
                <a:tc>
                  <a:txBody>
                    <a:bodyPr/>
                    <a:lstStyle/>
                    <a:p>
                      <a:pPr algn="l" fontAlgn="ctr"/>
                      <a:r>
                        <a:rPr lang="en-US" sz="1200" u="none" strike="noStrike" dirty="0">
                          <a:effectLst/>
                        </a:rPr>
                        <a:t>Code Structure</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L w="12700" cap="flat" cmpd="sng" algn="ctr">
                      <a:solidFill>
                        <a:schemeClr val="tx1"/>
                      </a:solidFill>
                      <a:prstDash val="solid"/>
                      <a:round/>
                      <a:headEnd type="none" w="med" len="med"/>
                      <a:tailEnd type="none" w="med" len="med"/>
                    </a:lnL>
                  </a:tcPr>
                </a:tc>
                <a:tc>
                  <a:txBody>
                    <a:bodyPr/>
                    <a:lstStyle/>
                    <a:p>
                      <a:pPr algn="l" fontAlgn="ctr"/>
                      <a:r>
                        <a:rPr lang="en-US" sz="1200" u="none" strike="noStrike">
                          <a:effectLst/>
                        </a:rPr>
                        <a:t>Modular with tasks, FreeRTOS scheduler.</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tc>
                <a:tc>
                  <a:txBody>
                    <a:bodyPr/>
                    <a:lstStyle/>
                    <a:p>
                      <a:pPr algn="l" fontAlgn="ctr"/>
                      <a:r>
                        <a:rPr lang="en-US" sz="1200" u="none" strike="noStrike" dirty="0">
                          <a:effectLst/>
                        </a:rPr>
                        <a:t>setup() and loop() structure.</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14489113"/>
                  </a:ext>
                </a:extLst>
              </a:tr>
              <a:tr h="404406">
                <a:tc>
                  <a:txBody>
                    <a:bodyPr/>
                    <a:lstStyle/>
                    <a:p>
                      <a:pPr algn="l" fontAlgn="ctr"/>
                      <a:r>
                        <a:rPr lang="en-US" sz="1200" u="none" strike="noStrike">
                          <a:effectLst/>
                        </a:rPr>
                        <a:t>Libraries and Ecosystem</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L w="12700" cap="flat" cmpd="sng" algn="ctr">
                      <a:solidFill>
                        <a:schemeClr val="tx1"/>
                      </a:solidFill>
                      <a:prstDash val="solid"/>
                      <a:round/>
                      <a:headEnd type="none" w="med" len="med"/>
                      <a:tailEnd type="none" w="med" len="med"/>
                    </a:lnL>
                  </a:tcPr>
                </a:tc>
                <a:tc>
                  <a:txBody>
                    <a:bodyPr/>
                    <a:lstStyle/>
                    <a:p>
                      <a:pPr algn="l" fontAlgn="ctr"/>
                      <a:r>
                        <a:rPr lang="en-US" sz="1200" u="none" strike="noStrike">
                          <a:effectLst/>
                        </a:rPr>
                        <a:t>Comprehensive set of specialized libraries.</a:t>
                      </a:r>
                      <a:endParaRPr lang="en-US" sz="1200" b="0" i="0" u="none" strike="noStrike">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tc>
                <a:tc>
                  <a:txBody>
                    <a:bodyPr/>
                    <a:lstStyle/>
                    <a:p>
                      <a:pPr algn="l" fontAlgn="ctr"/>
                      <a:r>
                        <a:rPr lang="en-US" sz="1200" u="none" strike="noStrike" dirty="0">
                          <a:effectLst/>
                        </a:rPr>
                        <a:t>Vast library ecosystem, beginner-friendly.</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45498808"/>
                  </a:ext>
                </a:extLst>
              </a:tr>
              <a:tr h="404406">
                <a:tc>
                  <a:txBody>
                    <a:bodyPr/>
                    <a:lstStyle/>
                    <a:p>
                      <a:pPr algn="l" fontAlgn="ctr"/>
                      <a:r>
                        <a:rPr lang="en-US" sz="1200" u="none" strike="noStrike" dirty="0">
                          <a:effectLst/>
                        </a:rPr>
                        <a:t>Flexibility and Customization</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ctr"/>
                      <a:r>
                        <a:rPr lang="en-US" sz="1200" u="none" strike="noStrike" dirty="0">
                          <a:effectLst/>
                        </a:rPr>
                        <a:t>Customizable, direct access to hardware.</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B w="12700" cap="flat" cmpd="sng" algn="ctr">
                      <a:solidFill>
                        <a:schemeClr val="tx1"/>
                      </a:solidFill>
                      <a:prstDash val="solid"/>
                      <a:round/>
                      <a:headEnd type="none" w="med" len="med"/>
                      <a:tailEnd type="none" w="med" len="med"/>
                    </a:lnB>
                  </a:tcPr>
                </a:tc>
                <a:tc>
                  <a:txBody>
                    <a:bodyPr/>
                    <a:lstStyle/>
                    <a:p>
                      <a:pPr algn="l" fontAlgn="ctr"/>
                      <a:r>
                        <a:rPr lang="en-US" sz="1200" u="none" strike="noStrike" dirty="0">
                          <a:effectLst/>
                        </a:rPr>
                        <a:t>Emphasizes simplicity, abstracts complexities.</a:t>
                      </a:r>
                      <a:endParaRPr lang="en-US" sz="1200" b="0" i="0" u="none" strike="noStrike" dirty="0">
                        <a:solidFill>
                          <a:srgbClr val="000000"/>
                        </a:solidFill>
                        <a:effectLst/>
                        <a:latin typeface="新細明體" panose="02020500000000000000" pitchFamily="18" charset="-120"/>
                        <a:ea typeface="新細明體" panose="02020500000000000000" pitchFamily="18" charset="-120"/>
                      </a:endParaRPr>
                    </a:p>
                  </a:txBody>
                  <a:tcPr marL="4549" marR="4549" marT="4549"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7588924"/>
                  </a:ext>
                </a:extLst>
              </a:tr>
            </a:tbl>
          </a:graphicData>
        </a:graphic>
      </p:graphicFrame>
      <p:sp>
        <p:nvSpPr>
          <p:cNvPr id="6" name="標題 1">
            <a:extLst>
              <a:ext uri="{FF2B5EF4-FFF2-40B4-BE49-F238E27FC236}">
                <a16:creationId xmlns:a16="http://schemas.microsoft.com/office/drawing/2014/main" id="{E0129E22-59A5-CA53-91EF-586A4E4EF50C}"/>
              </a:ext>
            </a:extLst>
          </p:cNvPr>
          <p:cNvSpPr txBox="1">
            <a:spLocks/>
          </p:cNvSpPr>
          <p:nvPr/>
        </p:nvSpPr>
        <p:spPr>
          <a:xfrm>
            <a:off x="268232" y="324849"/>
            <a:ext cx="8817526" cy="6710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000"/>
              <a:t>Key Programming Features</a:t>
            </a:r>
            <a:endParaRPr lang="zh-TW" altLang="en-US" sz="4000" dirty="0"/>
          </a:p>
        </p:txBody>
      </p:sp>
    </p:spTree>
    <p:extLst>
      <p:ext uri="{BB962C8B-B14F-4D97-AF65-F5344CB8AC3E}">
        <p14:creationId xmlns:p14="http://schemas.microsoft.com/office/powerpoint/2010/main" val="4025679117"/>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要素</Template>
  <TotalTime>355</TotalTime>
  <Words>2000</Words>
  <Application>Microsoft Office PowerPoint</Application>
  <PresentationFormat>寬螢幕</PresentationFormat>
  <Paragraphs>204</Paragraphs>
  <Slides>21</Slides>
  <Notes>12</Notes>
  <HiddenSlides>0</HiddenSlides>
  <MMClips>1</MMClips>
  <ScaleCrop>false</ScaleCrop>
  <HeadingPairs>
    <vt:vector size="6" baseType="variant">
      <vt:variant>
        <vt:lpstr>使用字型</vt:lpstr>
      </vt:variant>
      <vt:variant>
        <vt:i4>9</vt:i4>
      </vt:variant>
      <vt:variant>
        <vt:lpstr>佈景主題</vt:lpstr>
      </vt:variant>
      <vt:variant>
        <vt:i4>3</vt:i4>
      </vt:variant>
      <vt:variant>
        <vt:lpstr>投影片標題</vt:lpstr>
      </vt:variant>
      <vt:variant>
        <vt:i4>21</vt:i4>
      </vt:variant>
    </vt:vector>
  </HeadingPairs>
  <TitlesOfParts>
    <vt:vector size="33" baseType="lpstr">
      <vt:lpstr>Helvetica Neue Medium</vt:lpstr>
      <vt:lpstr>Söhne</vt:lpstr>
      <vt:lpstr>微軟正黑體</vt:lpstr>
      <vt:lpstr>新細明體</vt:lpstr>
      <vt:lpstr>Arial</vt:lpstr>
      <vt:lpstr>Calibri</vt:lpstr>
      <vt:lpstr>Calibri Light</vt:lpstr>
      <vt:lpstr>Wingdings</vt:lpstr>
      <vt:lpstr>Wingdings 2</vt:lpstr>
      <vt:lpstr>HDOfficeLightV0</vt:lpstr>
      <vt:lpstr>1_HDOfficeLightV0</vt:lpstr>
      <vt:lpstr>Office 佈景主題</vt:lpstr>
      <vt:lpstr>Implementation of a Surveillance System and Intelligent Headlight Remote Control for Unmanned Vehicles Using the Android System 基於Android系統實現 一具監視系統及智慧頭燈之可遠端操控無人車</vt:lpstr>
      <vt:lpstr>Outline</vt:lpstr>
      <vt:lpstr>Introduction</vt:lpstr>
      <vt:lpstr>Introduction</vt:lpstr>
      <vt:lpstr>Feature Introduction</vt:lpstr>
      <vt:lpstr>System Architecture</vt:lpstr>
      <vt:lpstr>System Architecture Framework Diagram (1/2)</vt:lpstr>
      <vt:lpstr>System Architecture Framework Diagram (2/2)</vt:lpstr>
      <vt:lpstr>PowerPoint 簡報</vt:lpstr>
      <vt:lpstr>Development Tools</vt:lpstr>
      <vt:lpstr>Introduction to the Homepage</vt:lpstr>
      <vt:lpstr>Code Presentation</vt:lpstr>
      <vt:lpstr>Introduction to Control Page</vt:lpstr>
      <vt:lpstr>Code Presentation</vt:lpstr>
      <vt:lpstr>Demo</vt:lpstr>
      <vt:lpstr>PowerPoint 簡報</vt:lpstr>
      <vt:lpstr>Conclusion and Future work</vt:lpstr>
      <vt:lpstr>Personal Experiences and Course Insights</vt:lpstr>
      <vt:lpstr>Reference</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梁秀如</dc:creator>
  <cp:lastModifiedBy>日四技電子9B 李政隆</cp:lastModifiedBy>
  <cp:revision>115</cp:revision>
  <dcterms:created xsi:type="dcterms:W3CDTF">2023-05-19T12:00:25Z</dcterms:created>
  <dcterms:modified xsi:type="dcterms:W3CDTF">2023-06-13T14:53:42Z</dcterms:modified>
</cp:coreProperties>
</file>